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70"/>
  </p:notesMasterIdLst>
  <p:handoutMasterIdLst>
    <p:handoutMasterId r:id="rId71"/>
  </p:handoutMasterIdLst>
  <p:sldIdLst>
    <p:sldId id="741" r:id="rId2"/>
    <p:sldId id="696" r:id="rId3"/>
    <p:sldId id="670" r:id="rId4"/>
    <p:sldId id="672" r:id="rId5"/>
    <p:sldId id="699" r:id="rId6"/>
    <p:sldId id="700" r:id="rId7"/>
    <p:sldId id="701" r:id="rId8"/>
    <p:sldId id="822" r:id="rId9"/>
    <p:sldId id="729" r:id="rId10"/>
    <p:sldId id="863" r:id="rId11"/>
    <p:sldId id="864" r:id="rId12"/>
    <p:sldId id="752" r:id="rId13"/>
    <p:sldId id="861" r:id="rId14"/>
    <p:sldId id="860" r:id="rId15"/>
    <p:sldId id="865" r:id="rId16"/>
    <p:sldId id="866" r:id="rId17"/>
    <p:sldId id="796" r:id="rId18"/>
    <p:sldId id="1171" r:id="rId19"/>
    <p:sldId id="1170" r:id="rId20"/>
    <p:sldId id="1169" r:id="rId21"/>
    <p:sldId id="654" r:id="rId22"/>
    <p:sldId id="655" r:id="rId23"/>
    <p:sldId id="859" r:id="rId24"/>
    <p:sldId id="812" r:id="rId25"/>
    <p:sldId id="816" r:id="rId26"/>
    <p:sldId id="697" r:id="rId27"/>
    <p:sldId id="761" r:id="rId28"/>
    <p:sldId id="256" r:id="rId29"/>
    <p:sldId id="695" r:id="rId30"/>
    <p:sldId id="813" r:id="rId31"/>
    <p:sldId id="852" r:id="rId32"/>
    <p:sldId id="763" r:id="rId33"/>
    <p:sldId id="764" r:id="rId34"/>
    <p:sldId id="778" r:id="rId35"/>
    <p:sldId id="779" r:id="rId36"/>
    <p:sldId id="780" r:id="rId37"/>
    <p:sldId id="781" r:id="rId38"/>
    <p:sldId id="824" r:id="rId39"/>
    <p:sldId id="846" r:id="rId40"/>
    <p:sldId id="825" r:id="rId41"/>
    <p:sldId id="826" r:id="rId42"/>
    <p:sldId id="829" r:id="rId43"/>
    <p:sldId id="830" r:id="rId44"/>
    <p:sldId id="831" r:id="rId45"/>
    <p:sldId id="839" r:id="rId46"/>
    <p:sldId id="855" r:id="rId47"/>
    <p:sldId id="856" r:id="rId48"/>
    <p:sldId id="730" r:id="rId49"/>
    <p:sldId id="770" r:id="rId50"/>
    <p:sldId id="727" r:id="rId51"/>
    <p:sldId id="749" r:id="rId52"/>
    <p:sldId id="750" r:id="rId53"/>
    <p:sldId id="728" r:id="rId54"/>
    <p:sldId id="735" r:id="rId55"/>
    <p:sldId id="736" r:id="rId56"/>
    <p:sldId id="737" r:id="rId57"/>
    <p:sldId id="738" r:id="rId58"/>
    <p:sldId id="832" r:id="rId59"/>
    <p:sldId id="833" r:id="rId60"/>
    <p:sldId id="857" r:id="rId61"/>
    <p:sldId id="853" r:id="rId62"/>
    <p:sldId id="858" r:id="rId63"/>
    <p:sldId id="854" r:id="rId64"/>
    <p:sldId id="834" r:id="rId65"/>
    <p:sldId id="835" r:id="rId66"/>
    <p:sldId id="836" r:id="rId67"/>
    <p:sldId id="837" r:id="rId68"/>
    <p:sldId id="838" r:id="rId69"/>
  </p:sldIdLst>
  <p:sldSz cx="9144000" cy="6858000" type="screen4x3"/>
  <p:notesSz cx="6881813" cy="10015538"/>
  <p:defaultTextStyle>
    <a:defPPr>
      <a:defRPr lang="en-US"/>
    </a:defPPr>
    <a:lvl1pPr algn="l" rtl="0" fontAlgn="base">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155">
          <p15:clr>
            <a:srgbClr val="A4A3A4"/>
          </p15:clr>
        </p15:guide>
        <p15:guide id="2" pos="216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755"/>
    <p:restoredTop sz="89521"/>
  </p:normalViewPr>
  <p:slideViewPr>
    <p:cSldViewPr>
      <p:cViewPr varScale="1">
        <p:scale>
          <a:sx n="109" d="100"/>
          <a:sy n="109" d="100"/>
        </p:scale>
        <p:origin x="1800" y="176"/>
      </p:cViewPr>
      <p:guideLst>
        <p:guide orient="horz" pos="2160"/>
        <p:guide pos="2880"/>
      </p:guideLst>
    </p:cSldViewPr>
  </p:slideViewPr>
  <p:notesTextViewPr>
    <p:cViewPr>
      <p:scale>
        <a:sx n="100" d="100"/>
        <a:sy n="100" d="100"/>
      </p:scale>
      <p:origin x="0" y="0"/>
    </p:cViewPr>
  </p:notesTextViewPr>
  <p:sorterViewPr>
    <p:cViewPr varScale="1">
      <p:scale>
        <a:sx n="100" d="100"/>
        <a:sy n="100" d="100"/>
      </p:scale>
      <p:origin x="0" y="-12858"/>
    </p:cViewPr>
  </p:sorterViewPr>
  <p:notesViewPr>
    <p:cSldViewPr>
      <p:cViewPr varScale="1">
        <p:scale>
          <a:sx n="60" d="100"/>
          <a:sy n="60" d="100"/>
        </p:scale>
        <p:origin x="3384" y="90"/>
      </p:cViewPr>
      <p:guideLst>
        <p:guide orient="horz" pos="3155"/>
        <p:guide pos="2168"/>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F89E924-581D-39DA-8119-6D5B1DEA74C0}"/>
              </a:ext>
            </a:extLst>
          </p:cNvPr>
          <p:cNvSpPr>
            <a:spLocks noGrp="1"/>
          </p:cNvSpPr>
          <p:nvPr>
            <p:ph type="hdr" sz="quarter"/>
          </p:nvPr>
        </p:nvSpPr>
        <p:spPr>
          <a:xfrm>
            <a:off x="0" y="0"/>
            <a:ext cx="2982913" cy="501650"/>
          </a:xfrm>
          <a:prstGeom prst="rect">
            <a:avLst/>
          </a:prstGeom>
        </p:spPr>
        <p:txBody>
          <a:bodyPr vert="horz" wrap="square" lIns="95060" tIns="47530" rIns="95060" bIns="47530" numCol="1" anchor="t" anchorCtr="0" compatLnSpc="1">
            <a:prstTxWarp prst="textNoShape">
              <a:avLst/>
            </a:prstTxWarp>
          </a:bodyPr>
          <a:lstStyle>
            <a:lvl1pPr>
              <a:defRPr sz="1200">
                <a:latin typeface="Arial" pitchFamily="34" charset="0"/>
                <a:ea typeface="+mn-ea"/>
                <a:cs typeface="+mn-cs"/>
              </a:defRPr>
            </a:lvl1pPr>
          </a:lstStyle>
          <a:p>
            <a:pPr>
              <a:defRPr/>
            </a:pPr>
            <a:endParaRPr lang="en-GB"/>
          </a:p>
        </p:txBody>
      </p:sp>
      <p:sp>
        <p:nvSpPr>
          <p:cNvPr id="3" name="Date Placeholder 2">
            <a:extLst>
              <a:ext uri="{FF2B5EF4-FFF2-40B4-BE49-F238E27FC236}">
                <a16:creationId xmlns:a16="http://schemas.microsoft.com/office/drawing/2014/main" id="{9D5FF3DA-FA0A-0DC6-2864-D7EC37FD3145}"/>
              </a:ext>
            </a:extLst>
          </p:cNvPr>
          <p:cNvSpPr>
            <a:spLocks noGrp="1"/>
          </p:cNvSpPr>
          <p:nvPr>
            <p:ph type="dt" sz="quarter" idx="1"/>
          </p:nvPr>
        </p:nvSpPr>
        <p:spPr>
          <a:xfrm>
            <a:off x="3897313" y="0"/>
            <a:ext cx="2982912" cy="501650"/>
          </a:xfrm>
          <a:prstGeom prst="rect">
            <a:avLst/>
          </a:prstGeom>
        </p:spPr>
        <p:txBody>
          <a:bodyPr vert="horz" wrap="square" lIns="95060" tIns="47530" rIns="95060" bIns="47530" numCol="1" anchor="t" anchorCtr="0" compatLnSpc="1">
            <a:prstTxWarp prst="textNoShape">
              <a:avLst/>
            </a:prstTxWarp>
          </a:bodyPr>
          <a:lstStyle>
            <a:lvl1pPr algn="r">
              <a:defRPr sz="1200"/>
            </a:lvl1pPr>
          </a:lstStyle>
          <a:p>
            <a:fld id="{6E9A87F3-1738-CA43-B501-523808A927D0}" type="datetime1">
              <a:rPr lang="en-US" altLang="en-US"/>
              <a:pPr/>
              <a:t>9/30/24</a:t>
            </a:fld>
            <a:endParaRPr lang="en-GB" altLang="en-US"/>
          </a:p>
        </p:txBody>
      </p:sp>
      <p:sp>
        <p:nvSpPr>
          <p:cNvPr id="4" name="Footer Placeholder 3">
            <a:extLst>
              <a:ext uri="{FF2B5EF4-FFF2-40B4-BE49-F238E27FC236}">
                <a16:creationId xmlns:a16="http://schemas.microsoft.com/office/drawing/2014/main" id="{C097508A-6C84-8354-BF62-8A5D72B1FA5C}"/>
              </a:ext>
            </a:extLst>
          </p:cNvPr>
          <p:cNvSpPr>
            <a:spLocks noGrp="1"/>
          </p:cNvSpPr>
          <p:nvPr>
            <p:ph type="ftr" sz="quarter" idx="2"/>
          </p:nvPr>
        </p:nvSpPr>
        <p:spPr>
          <a:xfrm>
            <a:off x="0" y="9512300"/>
            <a:ext cx="2982913" cy="501650"/>
          </a:xfrm>
          <a:prstGeom prst="rect">
            <a:avLst/>
          </a:prstGeom>
        </p:spPr>
        <p:txBody>
          <a:bodyPr vert="horz" wrap="square" lIns="95060" tIns="47530" rIns="95060" bIns="47530" numCol="1" anchor="b" anchorCtr="0" compatLnSpc="1">
            <a:prstTxWarp prst="textNoShape">
              <a:avLst/>
            </a:prstTxWarp>
          </a:bodyPr>
          <a:lstStyle>
            <a:lvl1pPr>
              <a:defRPr sz="1200">
                <a:latin typeface="Arial" pitchFamily="34" charset="0"/>
                <a:ea typeface="+mn-ea"/>
                <a:cs typeface="+mn-cs"/>
              </a:defRPr>
            </a:lvl1pPr>
          </a:lstStyle>
          <a:p>
            <a:pPr>
              <a:defRPr/>
            </a:pPr>
            <a:endParaRPr lang="en-GB"/>
          </a:p>
        </p:txBody>
      </p:sp>
      <p:sp>
        <p:nvSpPr>
          <p:cNvPr id="5" name="Slide Number Placeholder 4">
            <a:extLst>
              <a:ext uri="{FF2B5EF4-FFF2-40B4-BE49-F238E27FC236}">
                <a16:creationId xmlns:a16="http://schemas.microsoft.com/office/drawing/2014/main" id="{AE5905C4-74D5-B358-772A-BA2A7A08C894}"/>
              </a:ext>
            </a:extLst>
          </p:cNvPr>
          <p:cNvSpPr>
            <a:spLocks noGrp="1"/>
          </p:cNvSpPr>
          <p:nvPr>
            <p:ph type="sldNum" sz="quarter" idx="3"/>
          </p:nvPr>
        </p:nvSpPr>
        <p:spPr>
          <a:xfrm>
            <a:off x="3897313" y="9512300"/>
            <a:ext cx="2982912" cy="501650"/>
          </a:xfrm>
          <a:prstGeom prst="rect">
            <a:avLst/>
          </a:prstGeom>
        </p:spPr>
        <p:txBody>
          <a:bodyPr vert="horz" wrap="square" lIns="95060" tIns="47530" rIns="95060" bIns="47530" numCol="1" anchor="b" anchorCtr="0" compatLnSpc="1">
            <a:prstTxWarp prst="textNoShape">
              <a:avLst/>
            </a:prstTxWarp>
          </a:bodyPr>
          <a:lstStyle>
            <a:lvl1pPr algn="r">
              <a:defRPr sz="1200"/>
            </a:lvl1pPr>
          </a:lstStyle>
          <a:p>
            <a:fld id="{70C0F405-98BB-BD44-B4D8-6C04B205CCEB}" type="slidenum">
              <a:rPr lang="en-GB" altLang="en-US"/>
              <a:pPr/>
              <a:t>‹#›</a:t>
            </a:fld>
            <a:endParaRPr lang="en-GB"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jpeg>
</file>

<file path=ppt/media/image14.png>
</file>

<file path=ppt/media/image15.png>
</file>

<file path=ppt/media/image16.jpeg>
</file>

<file path=ppt/media/image17.png>
</file>

<file path=ppt/media/image18.jpeg>
</file>

<file path=ppt/media/image2.png>
</file>

<file path=ppt/media/image21.jpeg>
</file>

<file path=ppt/media/image26.png>
</file>

<file path=ppt/media/image28.jpeg>
</file>

<file path=ppt/media/image29.png>
</file>

<file path=ppt/media/image3.png>
</file>

<file path=ppt/media/image30.jpe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D2FC0F4-DABC-9998-5AFB-59E2C20235DF}"/>
              </a:ext>
            </a:extLst>
          </p:cNvPr>
          <p:cNvSpPr>
            <a:spLocks noGrp="1"/>
          </p:cNvSpPr>
          <p:nvPr>
            <p:ph type="hdr" sz="quarter"/>
          </p:nvPr>
        </p:nvSpPr>
        <p:spPr>
          <a:xfrm>
            <a:off x="0" y="0"/>
            <a:ext cx="2982913" cy="501650"/>
          </a:xfrm>
          <a:prstGeom prst="rect">
            <a:avLst/>
          </a:prstGeom>
        </p:spPr>
        <p:txBody>
          <a:bodyPr vert="horz" wrap="square" lIns="95060" tIns="47530" rIns="95060" bIns="47530" numCol="1" anchor="t" anchorCtr="0" compatLnSpc="1">
            <a:prstTxWarp prst="textNoShape">
              <a:avLst/>
            </a:prstTxWarp>
          </a:bodyPr>
          <a:lstStyle>
            <a:lvl1pPr>
              <a:defRPr sz="1200">
                <a:latin typeface="Arial" pitchFamily="34" charset="0"/>
                <a:ea typeface="+mn-ea"/>
                <a:cs typeface="+mn-cs"/>
              </a:defRPr>
            </a:lvl1pPr>
          </a:lstStyle>
          <a:p>
            <a:pPr>
              <a:defRPr/>
            </a:pPr>
            <a:endParaRPr lang="en-US"/>
          </a:p>
        </p:txBody>
      </p:sp>
      <p:sp>
        <p:nvSpPr>
          <p:cNvPr id="3" name="Date Placeholder 2">
            <a:extLst>
              <a:ext uri="{FF2B5EF4-FFF2-40B4-BE49-F238E27FC236}">
                <a16:creationId xmlns:a16="http://schemas.microsoft.com/office/drawing/2014/main" id="{FADF0D10-3639-0E72-F492-6673A0C62440}"/>
              </a:ext>
            </a:extLst>
          </p:cNvPr>
          <p:cNvSpPr>
            <a:spLocks noGrp="1"/>
          </p:cNvSpPr>
          <p:nvPr>
            <p:ph type="dt" idx="1"/>
          </p:nvPr>
        </p:nvSpPr>
        <p:spPr>
          <a:xfrm>
            <a:off x="3897313" y="0"/>
            <a:ext cx="2982912" cy="501650"/>
          </a:xfrm>
          <a:prstGeom prst="rect">
            <a:avLst/>
          </a:prstGeom>
        </p:spPr>
        <p:txBody>
          <a:bodyPr vert="horz" wrap="square" lIns="95060" tIns="47530" rIns="95060" bIns="47530" numCol="1" anchor="t" anchorCtr="0" compatLnSpc="1">
            <a:prstTxWarp prst="textNoShape">
              <a:avLst/>
            </a:prstTxWarp>
          </a:bodyPr>
          <a:lstStyle>
            <a:lvl1pPr algn="r">
              <a:defRPr sz="1200"/>
            </a:lvl1pPr>
          </a:lstStyle>
          <a:p>
            <a:fld id="{02316246-8EAE-A246-8059-3809858DFBCA}" type="datetime1">
              <a:rPr lang="en-US" altLang="en-US"/>
              <a:pPr/>
              <a:t>9/30/24</a:t>
            </a:fld>
            <a:endParaRPr lang="en-US" altLang="en-US"/>
          </a:p>
        </p:txBody>
      </p:sp>
      <p:sp>
        <p:nvSpPr>
          <p:cNvPr id="4" name="Slide Image Placeholder 3">
            <a:extLst>
              <a:ext uri="{FF2B5EF4-FFF2-40B4-BE49-F238E27FC236}">
                <a16:creationId xmlns:a16="http://schemas.microsoft.com/office/drawing/2014/main" id="{20DE7B67-042B-B9A1-2C96-883031E82B1E}"/>
              </a:ext>
            </a:extLst>
          </p:cNvPr>
          <p:cNvSpPr>
            <a:spLocks noGrp="1" noRot="1" noChangeAspect="1"/>
          </p:cNvSpPr>
          <p:nvPr>
            <p:ph type="sldImg" idx="2"/>
          </p:nvPr>
        </p:nvSpPr>
        <p:spPr>
          <a:xfrm>
            <a:off x="936625" y="749300"/>
            <a:ext cx="5008563" cy="3756025"/>
          </a:xfrm>
          <a:prstGeom prst="rect">
            <a:avLst/>
          </a:prstGeom>
          <a:noFill/>
          <a:ln w="12700">
            <a:solidFill>
              <a:prstClr val="black"/>
            </a:solidFill>
          </a:ln>
        </p:spPr>
        <p:txBody>
          <a:bodyPr vert="horz" lIns="95060" tIns="47530" rIns="95060" bIns="47530" rtlCol="0" anchor="ctr"/>
          <a:lstStyle/>
          <a:p>
            <a:pPr lvl="0"/>
            <a:endParaRPr lang="en-US" noProof="0"/>
          </a:p>
        </p:txBody>
      </p:sp>
      <p:sp>
        <p:nvSpPr>
          <p:cNvPr id="5" name="Notes Placeholder 4">
            <a:extLst>
              <a:ext uri="{FF2B5EF4-FFF2-40B4-BE49-F238E27FC236}">
                <a16:creationId xmlns:a16="http://schemas.microsoft.com/office/drawing/2014/main" id="{B30480C7-66E0-CFD2-F9AA-7AE6AF0A7F6C}"/>
              </a:ext>
            </a:extLst>
          </p:cNvPr>
          <p:cNvSpPr>
            <a:spLocks noGrp="1"/>
          </p:cNvSpPr>
          <p:nvPr>
            <p:ph type="body" sz="quarter" idx="3"/>
          </p:nvPr>
        </p:nvSpPr>
        <p:spPr>
          <a:xfrm>
            <a:off x="688975" y="4756150"/>
            <a:ext cx="5505450" cy="4510088"/>
          </a:xfrm>
          <a:prstGeom prst="rect">
            <a:avLst/>
          </a:prstGeom>
        </p:spPr>
        <p:txBody>
          <a:bodyPr vert="horz" lIns="95060" tIns="47530" rIns="95060" bIns="4753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4294980A-EC57-9B2E-D961-E4948CADD737}"/>
              </a:ext>
            </a:extLst>
          </p:cNvPr>
          <p:cNvSpPr>
            <a:spLocks noGrp="1"/>
          </p:cNvSpPr>
          <p:nvPr>
            <p:ph type="ftr" sz="quarter" idx="4"/>
          </p:nvPr>
        </p:nvSpPr>
        <p:spPr>
          <a:xfrm>
            <a:off x="0" y="9512300"/>
            <a:ext cx="2982913" cy="501650"/>
          </a:xfrm>
          <a:prstGeom prst="rect">
            <a:avLst/>
          </a:prstGeom>
        </p:spPr>
        <p:txBody>
          <a:bodyPr vert="horz" wrap="square" lIns="95060" tIns="47530" rIns="95060" bIns="47530" numCol="1" anchor="b" anchorCtr="0" compatLnSpc="1">
            <a:prstTxWarp prst="textNoShape">
              <a:avLst/>
            </a:prstTxWarp>
          </a:bodyPr>
          <a:lstStyle>
            <a:lvl1pPr>
              <a:defRPr sz="1200">
                <a:latin typeface="Arial" pitchFamily="34" charset="0"/>
                <a:ea typeface="+mn-ea"/>
                <a:cs typeface="+mn-cs"/>
              </a:defRPr>
            </a:lvl1pPr>
          </a:lstStyle>
          <a:p>
            <a:pPr>
              <a:defRPr/>
            </a:pPr>
            <a:endParaRPr lang="en-US"/>
          </a:p>
        </p:txBody>
      </p:sp>
      <p:sp>
        <p:nvSpPr>
          <p:cNvPr id="7" name="Slide Number Placeholder 6">
            <a:extLst>
              <a:ext uri="{FF2B5EF4-FFF2-40B4-BE49-F238E27FC236}">
                <a16:creationId xmlns:a16="http://schemas.microsoft.com/office/drawing/2014/main" id="{26A8CB1B-85B3-72E5-B6AC-E2D7D5238713}"/>
              </a:ext>
            </a:extLst>
          </p:cNvPr>
          <p:cNvSpPr>
            <a:spLocks noGrp="1"/>
          </p:cNvSpPr>
          <p:nvPr>
            <p:ph type="sldNum" sz="quarter" idx="5"/>
          </p:nvPr>
        </p:nvSpPr>
        <p:spPr>
          <a:xfrm>
            <a:off x="3897313" y="9512300"/>
            <a:ext cx="2982912" cy="501650"/>
          </a:xfrm>
          <a:prstGeom prst="rect">
            <a:avLst/>
          </a:prstGeom>
        </p:spPr>
        <p:txBody>
          <a:bodyPr vert="horz" wrap="square" lIns="95060" tIns="47530" rIns="95060" bIns="47530" numCol="1" anchor="b" anchorCtr="0" compatLnSpc="1">
            <a:prstTxWarp prst="textNoShape">
              <a:avLst/>
            </a:prstTxWarp>
          </a:bodyPr>
          <a:lstStyle>
            <a:lvl1pPr algn="r">
              <a:defRPr sz="1200"/>
            </a:lvl1pPr>
          </a:lstStyle>
          <a:p>
            <a:fld id="{FCEA5B29-9FD9-A746-8931-74E52CC8E898}"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ＭＳ Ｐゴシック" pitchFamily="-84" charset="-128"/>
        <a:cs typeface="ＭＳ Ｐゴシック" pitchFamily="-65" charset="-128"/>
      </a:defRPr>
    </a:lvl1pPr>
    <a:lvl2pPr marL="457200" algn="l" rtl="0" eaLnBrk="0" fontAlgn="base" hangingPunct="0">
      <a:spcBef>
        <a:spcPct val="30000"/>
      </a:spcBef>
      <a:spcAft>
        <a:spcPct val="0"/>
      </a:spcAft>
      <a:defRPr sz="1200" kern="1200">
        <a:solidFill>
          <a:schemeClr val="tx1"/>
        </a:solidFill>
        <a:latin typeface="+mn-lt"/>
        <a:ea typeface="ＭＳ Ｐゴシック" pitchFamily="-84" charset="-128"/>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pitchFamily="-84" charset="-128"/>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pitchFamily="-84" charset="-128"/>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pitchFamily="-8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amazon.com/Losing-Signal-Extraordinary-Spectacular-BlackBerry/dp/1250060176"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24D32121-FFF5-AEDC-EE62-6BB350993CB4}"/>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FR" dirty="0">
              <a:latin typeface="Arial" panose="020B0604020202020204" pitchFamily="34" charset="0"/>
              <a:ea typeface="ＭＳ Ｐゴシック" panose="020B0600070205080204" pitchFamily="34" charset="-128"/>
            </a:endParaRPr>
          </a:p>
        </p:txBody>
      </p:sp>
      <p:sp>
        <p:nvSpPr>
          <p:cNvPr id="16387" name="Rectangle 3">
            <a:extLst>
              <a:ext uri="{FF2B5EF4-FFF2-40B4-BE49-F238E27FC236}">
                <a16:creationId xmlns:a16="http://schemas.microsoft.com/office/drawing/2014/main" id="{64A1F796-1673-5760-C084-11B143EDD4DC}"/>
              </a:ext>
            </a:extLst>
          </p:cNvPr>
          <p:cNvSpPr>
            <a:spLocks noGrp="1" noRot="1" noChangeAspect="1" noChangeArrowheads="1" noTextEdit="1"/>
          </p:cNvSpPr>
          <p:nvPr>
            <p:ph type="sldImg"/>
          </p:nvPr>
        </p:nvSpPr>
        <p:spPr bwMode="auto">
          <a:xfrm>
            <a:off x="936625" y="747713"/>
            <a:ext cx="5008563" cy="3756025"/>
          </a:xfrm>
          <a:noFill/>
          <a:ln cap="flat">
            <a:solidFill>
              <a:srgbClr val="000000"/>
            </a:solidFill>
            <a:miter lim="800000"/>
            <a:headEnd/>
            <a:tailEnd/>
          </a:ln>
          <a:extLst>
            <a:ext uri="{909E8E84-426E-40DD-AFC4-6F175D3DCCD1}">
              <a14:hiddenFill xmlns:a14="http://schemas.microsoft.com/office/drawing/2010/main">
                <a:solidFill>
                  <a:srgbClr val="FFFFFF"/>
                </a:solidFill>
              </a14:hiddenFill>
            </a:ext>
          </a:extLst>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9C0D4F-D830-D1BE-8FA2-E6BEADEAA5F8}"/>
            </a:ext>
          </a:extLst>
        </p:cNvPr>
        <p:cNvGrpSpPr/>
        <p:nvPr/>
      </p:nvGrpSpPr>
      <p:grpSpPr>
        <a:xfrm>
          <a:off x="0" y="0"/>
          <a:ext cx="0" cy="0"/>
          <a:chOff x="0" y="0"/>
          <a:chExt cx="0" cy="0"/>
        </a:xfrm>
      </p:grpSpPr>
      <p:sp>
        <p:nvSpPr>
          <p:cNvPr id="29698" name="Slide Image Placeholder 1">
            <a:extLst>
              <a:ext uri="{FF2B5EF4-FFF2-40B4-BE49-F238E27FC236}">
                <a16:creationId xmlns:a16="http://schemas.microsoft.com/office/drawing/2014/main" id="{ED70F190-BCDD-0564-0C80-87D792B66E1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9" name="Notes Placeholder 2">
            <a:extLst>
              <a:ext uri="{FF2B5EF4-FFF2-40B4-BE49-F238E27FC236}">
                <a16:creationId xmlns:a16="http://schemas.microsoft.com/office/drawing/2014/main" id="{DFF95103-39F2-1CF7-C26E-A3544329930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FR">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7925544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7EFD86-AE98-A812-3D61-094EF56E6DA0}"/>
            </a:ext>
          </a:extLst>
        </p:cNvPr>
        <p:cNvGrpSpPr/>
        <p:nvPr/>
      </p:nvGrpSpPr>
      <p:grpSpPr>
        <a:xfrm>
          <a:off x="0" y="0"/>
          <a:ext cx="0" cy="0"/>
          <a:chOff x="0" y="0"/>
          <a:chExt cx="0" cy="0"/>
        </a:xfrm>
      </p:grpSpPr>
      <p:sp>
        <p:nvSpPr>
          <p:cNvPr id="29698" name="Slide Image Placeholder 1">
            <a:extLst>
              <a:ext uri="{FF2B5EF4-FFF2-40B4-BE49-F238E27FC236}">
                <a16:creationId xmlns:a16="http://schemas.microsoft.com/office/drawing/2014/main" id="{AD3A44FB-28B6-CE31-A180-AE2B72E88C7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9" name="Notes Placeholder 2">
            <a:extLst>
              <a:ext uri="{FF2B5EF4-FFF2-40B4-BE49-F238E27FC236}">
                <a16:creationId xmlns:a16="http://schemas.microsoft.com/office/drawing/2014/main" id="{071D604A-9E6A-BF8B-6C34-3BAD34CABFA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FR" dirty="0">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244618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AC2186F9-A68A-6FD4-39A4-EC392981F4B3}"/>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7" name="Rectangle 3">
            <a:extLst>
              <a:ext uri="{FF2B5EF4-FFF2-40B4-BE49-F238E27FC236}">
                <a16:creationId xmlns:a16="http://schemas.microsoft.com/office/drawing/2014/main" id="{7C9922D9-28DB-49DD-2397-63285D353746}"/>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FR" altLang="en-FR" dirty="0">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GB" sz="1200" dirty="0">
                <a:hlinkClick r:id="rId3"/>
              </a:rPr>
              <a:t>https://globeproject.com/study_2004_2007.html#data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GB" sz="1200" dirty="0">
              <a:hlinkClick r:id="rId3"/>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GB" sz="1200" dirty="0">
                <a:hlinkClick r:id="rId3"/>
              </a:rPr>
              <a:t>https://www.amazon.com/Losing-Signal-Extraordinary-Spectacular-BlackBerry/dp/1250060176</a:t>
            </a:r>
            <a:r>
              <a:rPr lang="en-GB" sz="1200" dirty="0"/>
              <a:t> </a:t>
            </a:r>
          </a:p>
          <a:p>
            <a:endParaRPr lang="en-US" dirty="0"/>
          </a:p>
        </p:txBody>
      </p:sp>
      <p:sp>
        <p:nvSpPr>
          <p:cNvPr id="4" name="Slide Number Placeholder 3"/>
          <p:cNvSpPr>
            <a:spLocks noGrp="1"/>
          </p:cNvSpPr>
          <p:nvPr>
            <p:ph type="sldNum" sz="quarter" idx="5"/>
          </p:nvPr>
        </p:nvSpPr>
        <p:spPr/>
        <p:txBody>
          <a:bodyPr/>
          <a:lstStyle/>
          <a:p>
            <a:fld id="{FCEA5B29-9FD9-A746-8931-74E52CC8E898}" type="slidenum">
              <a:rPr lang="en-US" altLang="en-US" smtClean="0"/>
              <a:pPr/>
              <a:t>13</a:t>
            </a:fld>
            <a:endParaRPr lang="en-US" altLang="en-US"/>
          </a:p>
        </p:txBody>
      </p:sp>
    </p:spTree>
    <p:extLst>
      <p:ext uri="{BB962C8B-B14F-4D97-AF65-F5344CB8AC3E}">
        <p14:creationId xmlns:p14="http://schemas.microsoft.com/office/powerpoint/2010/main" val="29617637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a company becomes large and successful difficult for it to sustain success or even survive for long periods of time, not able to adapt, that’s why leadership is important, navigate change, change, creative, innovative.</a:t>
            </a:r>
          </a:p>
          <a:p>
            <a:endParaRPr lang="en-US" dirty="0"/>
          </a:p>
          <a:p>
            <a:r>
              <a:rPr lang="en-US" dirty="0"/>
              <a:t>Need skills for leadership</a:t>
            </a:r>
          </a:p>
        </p:txBody>
      </p:sp>
      <p:sp>
        <p:nvSpPr>
          <p:cNvPr id="4" name="Slide Number Placeholder 3"/>
          <p:cNvSpPr>
            <a:spLocks noGrp="1"/>
          </p:cNvSpPr>
          <p:nvPr>
            <p:ph type="sldNum" sz="quarter" idx="5"/>
          </p:nvPr>
        </p:nvSpPr>
        <p:spPr/>
        <p:txBody>
          <a:bodyPr/>
          <a:lstStyle/>
          <a:p>
            <a:fld id="{FCEA5B29-9FD9-A746-8931-74E52CC8E898}" type="slidenum">
              <a:rPr lang="en-US" altLang="en-US" smtClean="0"/>
              <a:pPr/>
              <a:t>14</a:t>
            </a:fld>
            <a:endParaRPr lang="en-US" altLang="en-US"/>
          </a:p>
        </p:txBody>
      </p:sp>
    </p:spTree>
    <p:extLst>
      <p:ext uri="{BB962C8B-B14F-4D97-AF65-F5344CB8AC3E}">
        <p14:creationId xmlns:p14="http://schemas.microsoft.com/office/powerpoint/2010/main" val="27400041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CEA5B29-9FD9-A746-8931-74E52CC8E898}" type="slidenum">
              <a:rPr lang="en-US" altLang="en-US" smtClean="0"/>
              <a:pPr/>
              <a:t>15</a:t>
            </a:fld>
            <a:endParaRPr lang="en-US" altLang="en-US"/>
          </a:p>
        </p:txBody>
      </p:sp>
    </p:spTree>
    <p:extLst>
      <p:ext uri="{BB962C8B-B14F-4D97-AF65-F5344CB8AC3E}">
        <p14:creationId xmlns:p14="http://schemas.microsoft.com/office/powerpoint/2010/main" val="25494745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56F4BE5-CE69-1447-AA45-C6284CD88F68}" type="slidenum">
              <a:rPr lang="en-GB" smtClean="0"/>
              <a:t>17</a:t>
            </a:fld>
            <a:endParaRPr lang="en-GB"/>
          </a:p>
        </p:txBody>
      </p:sp>
    </p:spTree>
    <p:extLst>
      <p:ext uri="{BB962C8B-B14F-4D97-AF65-F5344CB8AC3E}">
        <p14:creationId xmlns:p14="http://schemas.microsoft.com/office/powerpoint/2010/main" val="23271630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444B7F6-9ECA-41FA-AA07-0CCA5DF17251}" type="slidenum">
              <a:rPr lang="en-US" altLang="en-US" smtClean="0"/>
              <a:pPr/>
              <a:t>18</a:t>
            </a:fld>
            <a:endParaRPr lang="en-US" altLang="en-US"/>
          </a:p>
        </p:txBody>
      </p:sp>
    </p:spTree>
    <p:extLst>
      <p:ext uri="{BB962C8B-B14F-4D97-AF65-F5344CB8AC3E}">
        <p14:creationId xmlns:p14="http://schemas.microsoft.com/office/powerpoint/2010/main" val="14495533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444B7F6-9ECA-41FA-AA07-0CCA5DF17251}" type="slidenum">
              <a:rPr lang="en-US" altLang="en-US" smtClean="0"/>
              <a:pPr/>
              <a:t>19</a:t>
            </a:fld>
            <a:endParaRPr lang="en-US" altLang="en-US"/>
          </a:p>
        </p:txBody>
      </p:sp>
    </p:spTree>
    <p:extLst>
      <p:ext uri="{BB962C8B-B14F-4D97-AF65-F5344CB8AC3E}">
        <p14:creationId xmlns:p14="http://schemas.microsoft.com/office/powerpoint/2010/main" val="10813113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CEA5B29-9FD9-A746-8931-74E52CC8E898}" type="slidenum">
              <a:rPr lang="en-US" altLang="en-US" smtClean="0"/>
              <a:pPr/>
              <a:t>20</a:t>
            </a:fld>
            <a:endParaRPr lang="en-US" altLang="en-US"/>
          </a:p>
        </p:txBody>
      </p:sp>
    </p:spTree>
    <p:extLst>
      <p:ext uri="{BB962C8B-B14F-4D97-AF65-F5344CB8AC3E}">
        <p14:creationId xmlns:p14="http://schemas.microsoft.com/office/powerpoint/2010/main" val="41647320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a:extLst>
              <a:ext uri="{FF2B5EF4-FFF2-40B4-BE49-F238E27FC236}">
                <a16:creationId xmlns:a16="http://schemas.microsoft.com/office/drawing/2014/main" id="{071D0EFF-A7E0-15A1-0A41-E17AE818E63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891" name="Notes Placeholder 2">
            <a:extLst>
              <a:ext uri="{FF2B5EF4-FFF2-40B4-BE49-F238E27FC236}">
                <a16:creationId xmlns:a16="http://schemas.microsoft.com/office/drawing/2014/main" id="{55B9775B-897F-68F1-2B8D-02D432FEAD5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GB" altLang="en-FR">
                <a:latin typeface="Arial" panose="020B0604020202020204" pitchFamily="34" charset="0"/>
                <a:ea typeface="ＭＳ Ｐゴシック" panose="020B0600070205080204" pitchFamily="34" charset="-128"/>
              </a:rPr>
              <a:t>Without personal development there can be no eam leadership</a:t>
            </a:r>
          </a:p>
        </p:txBody>
      </p:sp>
    </p:spTree>
    <p:extLst>
      <p:ext uri="{BB962C8B-B14F-4D97-AF65-F5344CB8AC3E}">
        <p14:creationId xmlns:p14="http://schemas.microsoft.com/office/powerpoint/2010/main" val="7905936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a:extLst>
              <a:ext uri="{FF2B5EF4-FFF2-40B4-BE49-F238E27FC236}">
                <a16:creationId xmlns:a16="http://schemas.microsoft.com/office/drawing/2014/main" id="{16FA4EA4-ED29-0FD0-F9F9-482F4955871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Notes Placeholder 2">
            <a:extLst>
              <a:ext uri="{FF2B5EF4-FFF2-40B4-BE49-F238E27FC236}">
                <a16:creationId xmlns:a16="http://schemas.microsoft.com/office/drawing/2014/main" id="{B239F918-DDB4-B4A0-A894-8236DC83226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FR" altLang="en-FR">
              <a:latin typeface="Arial" panose="020B0604020202020204" pitchFamily="34" charset="0"/>
              <a:ea typeface="ＭＳ Ｐゴシック" panose="020B0600070205080204" pitchFamily="34" charset="-128"/>
            </a:endParaRPr>
          </a:p>
        </p:txBody>
      </p:sp>
      <p:sp>
        <p:nvSpPr>
          <p:cNvPr id="41988" name="Slide Number Placeholder 3">
            <a:extLst>
              <a:ext uri="{FF2B5EF4-FFF2-40B4-BE49-F238E27FC236}">
                <a16:creationId xmlns:a16="http://schemas.microsoft.com/office/drawing/2014/main" id="{3FA08449-233B-9B61-C17A-0FC77DE0551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F74F58BE-8AF2-5647-B299-5F1C07A50F82}" type="slidenum">
              <a:rPr lang="en-US" altLang="en-FR" sz="1400" b="1"/>
              <a:pPr eaLnBrk="1" hangingPunct="1"/>
              <a:t>21</a:t>
            </a:fld>
            <a:endParaRPr lang="en-US" altLang="en-FR" sz="1400" b="1"/>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a:extLst>
              <a:ext uri="{FF2B5EF4-FFF2-40B4-BE49-F238E27FC236}">
                <a16:creationId xmlns:a16="http://schemas.microsoft.com/office/drawing/2014/main" id="{CA89905C-E9B2-B297-4AFF-56E72C8F0C7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a:extLst>
              <a:ext uri="{FF2B5EF4-FFF2-40B4-BE49-F238E27FC236}">
                <a16:creationId xmlns:a16="http://schemas.microsoft.com/office/drawing/2014/main" id="{2B612AD1-166F-9B6E-5950-56BCB60738F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FR" altLang="en-FR">
              <a:latin typeface="Arial" panose="020B0604020202020204" pitchFamily="34" charset="0"/>
              <a:ea typeface="ＭＳ Ｐゴシック" panose="020B0600070205080204" pitchFamily="34" charset="-128"/>
            </a:endParaRPr>
          </a:p>
        </p:txBody>
      </p:sp>
      <p:sp>
        <p:nvSpPr>
          <p:cNvPr id="44036" name="Slide Number Placeholder 3">
            <a:extLst>
              <a:ext uri="{FF2B5EF4-FFF2-40B4-BE49-F238E27FC236}">
                <a16:creationId xmlns:a16="http://schemas.microsoft.com/office/drawing/2014/main" id="{8AF986CE-820E-CD89-FBCC-618FF2BD3F4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0286AE0A-0AF3-9B4A-BA4C-2C81F43596AA}" type="slidenum">
              <a:rPr lang="en-US" altLang="en-FR" sz="1400" b="1"/>
              <a:pPr eaLnBrk="1" hangingPunct="1"/>
              <a:t>22</a:t>
            </a:fld>
            <a:endParaRPr lang="en-US" altLang="en-FR" sz="1400" b="1"/>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Image Placeholder 1">
            <a:extLst>
              <a:ext uri="{FF2B5EF4-FFF2-40B4-BE49-F238E27FC236}">
                <a16:creationId xmlns:a16="http://schemas.microsoft.com/office/drawing/2014/main" id="{9DA84877-AB52-2BC3-6D79-767E436A605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7107" name="Notes Placeholder 2">
            <a:extLst>
              <a:ext uri="{FF2B5EF4-FFF2-40B4-BE49-F238E27FC236}">
                <a16:creationId xmlns:a16="http://schemas.microsoft.com/office/drawing/2014/main" id="{F39BF692-8589-AF6F-1A56-F9C65DE62C0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FR">
                <a:latin typeface="Arial" panose="020B0604020202020204" pitchFamily="34" charset="0"/>
                <a:ea typeface="ＭＳ Ｐゴシック" panose="020B0600070205080204" pitchFamily="34" charset="-128"/>
              </a:rPr>
              <a:t>How do you feel at this present moment?</a:t>
            </a:r>
          </a:p>
        </p:txBody>
      </p:sp>
      <p:sp>
        <p:nvSpPr>
          <p:cNvPr id="47108" name="Slide Number Placeholder 3">
            <a:extLst>
              <a:ext uri="{FF2B5EF4-FFF2-40B4-BE49-F238E27FC236}">
                <a16:creationId xmlns:a16="http://schemas.microsoft.com/office/drawing/2014/main" id="{0401DE4B-F138-956B-73C5-5CBBBC7696E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536E67EE-6386-F84E-9A5C-DB21DD005975}" type="slidenum">
              <a:rPr lang="en-US" altLang="en-FR" sz="1400" b="1"/>
              <a:pPr eaLnBrk="1" hangingPunct="1"/>
              <a:t>24</a:t>
            </a:fld>
            <a:endParaRPr lang="en-US" altLang="en-FR" sz="1400" b="1"/>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a:extLst>
              <a:ext uri="{FF2B5EF4-FFF2-40B4-BE49-F238E27FC236}">
                <a16:creationId xmlns:a16="http://schemas.microsoft.com/office/drawing/2014/main" id="{6A77FC34-0417-FF92-07FB-5D20348B0D4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9155" name="Notes Placeholder 2">
            <a:extLst>
              <a:ext uri="{FF2B5EF4-FFF2-40B4-BE49-F238E27FC236}">
                <a16:creationId xmlns:a16="http://schemas.microsoft.com/office/drawing/2014/main" id="{DF202382-7212-3272-CD43-BC58B6ECF79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FR">
                <a:latin typeface="Arial" panose="020B0604020202020204" pitchFamily="34" charset="0"/>
                <a:ea typeface="ＭＳ Ｐゴシック" panose="020B0600070205080204" pitchFamily="34" charset="-128"/>
              </a:rPr>
              <a:t>How do you feel at this present moment?</a:t>
            </a:r>
          </a:p>
          <a:p>
            <a:r>
              <a:rPr lang="en-US" altLang="en-FR">
                <a:latin typeface="Arial" panose="020B0604020202020204" pitchFamily="34" charset="0"/>
                <a:ea typeface="ＭＳ Ｐゴシック" panose="020B0600070205080204" pitchFamily="34" charset="-128"/>
              </a:rPr>
              <a:t>How motivated are you to do this course at the present moment?</a:t>
            </a:r>
          </a:p>
          <a:p>
            <a:r>
              <a:rPr lang="en-US" altLang="en-FR">
                <a:latin typeface="Arial" panose="020B0604020202020204" pitchFamily="34" charset="0"/>
                <a:ea typeface="ＭＳ Ｐゴシック" panose="020B0600070205080204" pitchFamily="34" charset="-128"/>
              </a:rPr>
              <a:t>Share your feeling and motivations within the group. Be honest with yourselves.</a:t>
            </a:r>
          </a:p>
          <a:p>
            <a:endParaRPr lang="en-US" altLang="en-FR">
              <a:latin typeface="Arial" panose="020B0604020202020204" pitchFamily="34" charset="0"/>
              <a:ea typeface="ＭＳ Ｐゴシック" panose="020B0600070205080204" pitchFamily="34" charset="-128"/>
            </a:endParaRPr>
          </a:p>
        </p:txBody>
      </p:sp>
      <p:sp>
        <p:nvSpPr>
          <p:cNvPr id="49156" name="Slide Number Placeholder 3">
            <a:extLst>
              <a:ext uri="{FF2B5EF4-FFF2-40B4-BE49-F238E27FC236}">
                <a16:creationId xmlns:a16="http://schemas.microsoft.com/office/drawing/2014/main" id="{03888E11-16AE-1256-53A6-B5AC502339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2E14F0A0-934C-7D48-B1D0-3AF9B3DDEE43}" type="slidenum">
              <a:rPr lang="en-US" altLang="en-FR" sz="1400" b="1"/>
              <a:pPr eaLnBrk="1" hangingPunct="1"/>
              <a:t>25</a:t>
            </a:fld>
            <a:endParaRPr lang="en-US" altLang="en-FR" sz="1400" b="1"/>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a:extLst>
              <a:ext uri="{FF2B5EF4-FFF2-40B4-BE49-F238E27FC236}">
                <a16:creationId xmlns:a16="http://schemas.microsoft.com/office/drawing/2014/main" id="{2905891E-68AE-5087-7620-2318331C7AF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3" name="Notes Placeholder 2">
            <a:extLst>
              <a:ext uri="{FF2B5EF4-FFF2-40B4-BE49-F238E27FC236}">
                <a16:creationId xmlns:a16="http://schemas.microsoft.com/office/drawing/2014/main" id="{81090C4C-904A-C83B-5D2A-4D3B1925884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FR">
                <a:latin typeface="Arial" panose="020B0604020202020204" pitchFamily="34" charset="0"/>
                <a:ea typeface="ＭＳ Ｐゴシック" panose="020B0600070205080204" pitchFamily="34" charset="-128"/>
              </a:rPr>
              <a:t>Understanding, personality, culture, beliefs, norms and bad habits!</a:t>
            </a:r>
          </a:p>
          <a:p>
            <a:r>
              <a:rPr lang="en-US" altLang="en-FR">
                <a:latin typeface="Arial" panose="020B0604020202020204" pitchFamily="34" charset="0"/>
                <a:ea typeface="ＭＳ Ｐゴシック" panose="020B0600070205080204" pitchFamily="34" charset="-128"/>
              </a:rPr>
              <a:t>- May have been told that you must never express your feelings or motivations!</a:t>
            </a:r>
          </a:p>
          <a:p>
            <a:r>
              <a:rPr lang="en-US" altLang="en-FR">
                <a:latin typeface="Arial" panose="020B0604020202020204" pitchFamily="34" charset="0"/>
                <a:ea typeface="ＭＳ Ｐゴシック" panose="020B0600070205080204" pitchFamily="34" charset="-128"/>
              </a:rPr>
              <a:t>Self management – </a:t>
            </a:r>
          </a:p>
          <a:p>
            <a:pPr>
              <a:buFontTx/>
              <a:buChar char="-"/>
            </a:pPr>
            <a:r>
              <a:rPr lang="en-US" altLang="en-FR">
                <a:latin typeface="Arial" panose="020B0604020202020204" pitchFamily="34" charset="0"/>
                <a:ea typeface="ＭＳ Ｐゴシック" panose="020B0600070205080204" pitchFamily="34" charset="-128"/>
              </a:rPr>
              <a:t>What action do you take to motivate yourself? </a:t>
            </a:r>
          </a:p>
          <a:p>
            <a:pPr>
              <a:buFontTx/>
              <a:buChar char="-"/>
            </a:pPr>
            <a:r>
              <a:rPr lang="en-US" altLang="en-FR">
                <a:latin typeface="Arial" panose="020B0604020202020204" pitchFamily="34" charset="0"/>
                <a:ea typeface="ＭＳ Ｐゴシック" panose="020B0600070205080204" pitchFamily="34" charset="-128"/>
              </a:rPr>
              <a:t>What do you do to make sense of your life? To give it purpose?</a:t>
            </a:r>
          </a:p>
          <a:p>
            <a:pPr>
              <a:buFontTx/>
              <a:buChar char="-"/>
            </a:pPr>
            <a:r>
              <a:rPr lang="en-US" altLang="en-FR">
                <a:latin typeface="Arial" panose="020B0604020202020204" pitchFamily="34" charset="0"/>
                <a:ea typeface="ＭＳ Ｐゴシック" panose="020B0600070205080204" pitchFamily="34" charset="-128"/>
              </a:rPr>
              <a:t>What is your (change) agenda? What do you want to achieve? Which bad habits to turn into effective ones. Which action to  challenge beliefs, change yourself</a:t>
            </a:r>
          </a:p>
          <a:p>
            <a:endParaRPr lang="en-US" altLang="en-FR">
              <a:latin typeface="Arial" panose="020B0604020202020204" pitchFamily="34" charset="0"/>
              <a:ea typeface="ＭＳ Ｐゴシック" panose="020B0600070205080204" pitchFamily="34" charset="-128"/>
            </a:endParaRPr>
          </a:p>
          <a:p>
            <a:r>
              <a:rPr lang="en-US" altLang="en-FR">
                <a:latin typeface="Arial" panose="020B0604020202020204" pitchFamily="34" charset="0"/>
                <a:ea typeface="ＭＳ Ｐゴシック" panose="020B0600070205080204" pitchFamily="34" charset="-128"/>
              </a:rPr>
              <a:t>Research made on personal change. Read the book “Immunity to change”</a:t>
            </a:r>
          </a:p>
          <a:p>
            <a:r>
              <a:rPr lang="en-US" altLang="en-FR">
                <a:latin typeface="Arial" panose="020B0604020202020204" pitchFamily="34" charset="0"/>
                <a:ea typeface="ＭＳ Ｐゴシック" panose="020B0600070205080204" pitchFamily="34" charset="-128"/>
              </a:rPr>
              <a:t>14 frogs on a wall. 3 decided to jump. How many remaining on the wall? Difference between deciding and actually doing it. Between intention and action.</a:t>
            </a:r>
          </a:p>
          <a:p>
            <a:r>
              <a:rPr lang="en-US" altLang="en-FR">
                <a:latin typeface="Arial" panose="020B0604020202020204" pitchFamily="34" charset="0"/>
                <a:ea typeface="ＭＳ Ｐゴシック" panose="020B0600070205080204" pitchFamily="34" charset="-128"/>
              </a:rPr>
              <a:t>Dr told people that high risk of heart failure – need to take medications, change diet etc</a:t>
            </a:r>
          </a:p>
          <a:p>
            <a:r>
              <a:rPr lang="en-US" altLang="en-FR">
                <a:latin typeface="Arial" panose="020B0604020202020204" pitchFamily="34" charset="0"/>
                <a:ea typeface="ＭＳ Ｐゴシック" panose="020B0600070205080204" pitchFamily="34" charset="-128"/>
              </a:rPr>
              <a:t>6 out of 7 didn’t change…..so they died prematurely. Only 1 changed</a:t>
            </a:r>
          </a:p>
          <a:p>
            <a:r>
              <a:rPr lang="en-US" altLang="en-FR">
                <a:latin typeface="Arial" panose="020B0604020202020204" pitchFamily="34" charset="0"/>
                <a:ea typeface="ＭＳ Ｐゴシック" panose="020B0600070205080204" pitchFamily="34" charset="-128"/>
              </a:rPr>
              <a:t>Didn’t take action!</a:t>
            </a:r>
          </a:p>
        </p:txBody>
      </p:sp>
      <p:sp>
        <p:nvSpPr>
          <p:cNvPr id="51204" name="Slide Number Placeholder 3">
            <a:extLst>
              <a:ext uri="{FF2B5EF4-FFF2-40B4-BE49-F238E27FC236}">
                <a16:creationId xmlns:a16="http://schemas.microsoft.com/office/drawing/2014/main" id="{4B8DD3EC-3DF3-860D-E552-0AB3409E32D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8EEADEE2-EBDE-6C4A-B1E9-DAEE954E9E9D}" type="slidenum">
              <a:rPr lang="en-US" altLang="en-FR" sz="1400" b="1"/>
              <a:pPr eaLnBrk="1" hangingPunct="1"/>
              <a:t>26</a:t>
            </a:fld>
            <a:endParaRPr lang="en-US" altLang="en-FR" sz="1400" b="1"/>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Image Placeholder 1">
            <a:extLst>
              <a:ext uri="{FF2B5EF4-FFF2-40B4-BE49-F238E27FC236}">
                <a16:creationId xmlns:a16="http://schemas.microsoft.com/office/drawing/2014/main" id="{4CD6289B-B6DA-1248-E31C-6A7B1A5B4588}"/>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3251" name="Notes Placeholder 2">
            <a:extLst>
              <a:ext uri="{FF2B5EF4-FFF2-40B4-BE49-F238E27FC236}">
                <a16:creationId xmlns:a16="http://schemas.microsoft.com/office/drawing/2014/main" id="{44323F11-123A-9EA5-84A9-1B9E4DF154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FR" altLang="en-FR">
              <a:ea typeface="ＭＳ Ｐゴシック" panose="020B0600070205080204" pitchFamily="34" charset="-128"/>
            </a:endParaRPr>
          </a:p>
        </p:txBody>
      </p:sp>
      <p:sp>
        <p:nvSpPr>
          <p:cNvPr id="53252" name="Slide Number Placeholder 3">
            <a:extLst>
              <a:ext uri="{FF2B5EF4-FFF2-40B4-BE49-F238E27FC236}">
                <a16:creationId xmlns:a16="http://schemas.microsoft.com/office/drawing/2014/main" id="{FC6C5559-C003-08DC-175D-E39ECE42B80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76C75A35-39FC-3D41-AE2D-D44412174976}" type="slidenum">
              <a:rPr lang="en-US" altLang="en-FR" sz="1200"/>
              <a:pPr eaLnBrk="1" hangingPunct="1"/>
              <a:t>27</a:t>
            </a:fld>
            <a:endParaRPr lang="en-US" altLang="en-FR" sz="120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a:extLst>
              <a:ext uri="{FF2B5EF4-FFF2-40B4-BE49-F238E27FC236}">
                <a16:creationId xmlns:a16="http://schemas.microsoft.com/office/drawing/2014/main" id="{F9B2DA37-E10F-1185-B35F-F33C3338730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5299" name="Notes Placeholder 2">
            <a:extLst>
              <a:ext uri="{FF2B5EF4-FFF2-40B4-BE49-F238E27FC236}">
                <a16:creationId xmlns:a16="http://schemas.microsoft.com/office/drawing/2014/main" id="{68EC484A-90A3-626C-7A3E-9DEB665545B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FR">
                <a:ea typeface="ＭＳ Ｐゴシック" panose="020B0600070205080204" pitchFamily="34" charset="-128"/>
              </a:rPr>
              <a:t>Poioi einei oi Ellines?</a:t>
            </a:r>
          </a:p>
        </p:txBody>
      </p:sp>
      <p:sp>
        <p:nvSpPr>
          <p:cNvPr id="55300" name="Slide Number Placeholder 3">
            <a:extLst>
              <a:ext uri="{FF2B5EF4-FFF2-40B4-BE49-F238E27FC236}">
                <a16:creationId xmlns:a16="http://schemas.microsoft.com/office/drawing/2014/main" id="{D0EABB0F-3AF6-4442-1329-4D566EA39C4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B468879A-F6BD-8E43-B986-61DD63DF2CC5}" type="slidenum">
              <a:rPr lang="en-US" altLang="en-FR" sz="1200"/>
              <a:pPr eaLnBrk="1" hangingPunct="1"/>
              <a:t>28</a:t>
            </a:fld>
            <a:endParaRPr lang="en-US" altLang="en-FR" sz="120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Image Placeholder 1">
            <a:extLst>
              <a:ext uri="{FF2B5EF4-FFF2-40B4-BE49-F238E27FC236}">
                <a16:creationId xmlns:a16="http://schemas.microsoft.com/office/drawing/2014/main" id="{0EB47533-658B-366F-BFCD-ACAEECB6B11D}"/>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1" name="Notes Placeholder 2">
            <a:extLst>
              <a:ext uri="{FF2B5EF4-FFF2-40B4-BE49-F238E27FC236}">
                <a16:creationId xmlns:a16="http://schemas.microsoft.com/office/drawing/2014/main" id="{6B9EAE10-9788-5AB4-488F-64DBA9853BD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FR">
                <a:ea typeface="ＭＳ Ｐゴシック" panose="020B0600070205080204" pitchFamily="34" charset="-128"/>
              </a:rPr>
              <a:t>Purpose: To be successful in life we need to build strong relationships with people. In order to build relationships with people, we first need to create rapport. We need to share something with them, reveal something about us, that shows that we have something in common, that we are connected in some way.</a:t>
            </a:r>
          </a:p>
        </p:txBody>
      </p:sp>
      <p:sp>
        <p:nvSpPr>
          <p:cNvPr id="63492" name="Slide Number Placeholder 3">
            <a:extLst>
              <a:ext uri="{FF2B5EF4-FFF2-40B4-BE49-F238E27FC236}">
                <a16:creationId xmlns:a16="http://schemas.microsoft.com/office/drawing/2014/main" id="{0EB9E0AB-3FFE-0201-86F1-075C7D5824C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74C3ECBA-F47C-104D-9CF2-DFB607E1B272}" type="slidenum">
              <a:rPr lang="en-US" altLang="en-FR" sz="1200"/>
              <a:pPr eaLnBrk="1" hangingPunct="1"/>
              <a:t>32</a:t>
            </a:fld>
            <a:endParaRPr lang="en-US" altLang="en-FR" sz="120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a:extLst>
              <a:ext uri="{FF2B5EF4-FFF2-40B4-BE49-F238E27FC236}">
                <a16:creationId xmlns:a16="http://schemas.microsoft.com/office/drawing/2014/main" id="{CD2921AA-487E-5212-09BA-85226ADEDEE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8611" name="Notes Placeholder 2">
            <a:extLst>
              <a:ext uri="{FF2B5EF4-FFF2-40B4-BE49-F238E27FC236}">
                <a16:creationId xmlns:a16="http://schemas.microsoft.com/office/drawing/2014/main" id="{9116E979-1BA7-A3C5-4FC6-0697653EE54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FR">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a:extLst>
              <a:ext uri="{FF2B5EF4-FFF2-40B4-BE49-F238E27FC236}">
                <a16:creationId xmlns:a16="http://schemas.microsoft.com/office/drawing/2014/main" id="{0E648C46-2986-CD5C-5A42-C101F15DCC5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0659" name="Notes Placeholder 2">
            <a:extLst>
              <a:ext uri="{FF2B5EF4-FFF2-40B4-BE49-F238E27FC236}">
                <a16:creationId xmlns:a16="http://schemas.microsoft.com/office/drawing/2014/main" id="{16D716CA-AC8B-12A6-FD8E-D13A932974E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FR">
                <a:latin typeface="Arial" panose="020B0604020202020204" pitchFamily="34" charset="0"/>
                <a:ea typeface="ＭＳ Ｐゴシック" panose="020B0600070205080204" pitchFamily="34" charset="-128"/>
              </a:rPr>
              <a:t>How many words will we have in common in the class? </a:t>
            </a:r>
          </a:p>
        </p:txBody>
      </p:sp>
      <p:sp>
        <p:nvSpPr>
          <p:cNvPr id="70660" name="Slide Number Placeholder 3">
            <a:extLst>
              <a:ext uri="{FF2B5EF4-FFF2-40B4-BE49-F238E27FC236}">
                <a16:creationId xmlns:a16="http://schemas.microsoft.com/office/drawing/2014/main" id="{2F1F987D-BDA3-7E83-F0BF-F89CE9402B38}"/>
              </a:ext>
            </a:extLst>
          </p:cNvPr>
          <p:cNvSpPr>
            <a:spLocks noGrp="1"/>
          </p:cNvSpPr>
          <p:nvPr>
            <p:ph type="sldNum" sz="quarter" idx="5"/>
          </p:nvPr>
        </p:nvSpPr>
        <p:spPr bwMode="auto">
          <a:xfrm>
            <a:off x="3897313" y="9513888"/>
            <a:ext cx="2982912" cy="50006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B80E8640-8B15-1C47-83B9-67B233FCDB8F}" type="slidenum">
              <a:rPr lang="fi-FI" altLang="en-FR" sz="1200"/>
              <a:pPr eaLnBrk="1" hangingPunct="1"/>
              <a:t>35</a:t>
            </a:fld>
            <a:endParaRPr lang="fi-FI" altLang="en-FR"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Image Placeholder 1">
            <a:extLst>
              <a:ext uri="{FF2B5EF4-FFF2-40B4-BE49-F238E27FC236}">
                <a16:creationId xmlns:a16="http://schemas.microsoft.com/office/drawing/2014/main" id="{70C8DD50-0D40-F9A4-02B8-A68463D1969B}"/>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5" name="Notes Placeholder 2">
            <a:extLst>
              <a:ext uri="{FF2B5EF4-FFF2-40B4-BE49-F238E27FC236}">
                <a16:creationId xmlns:a16="http://schemas.microsoft.com/office/drawing/2014/main" id="{0E8A908E-A921-57D9-4DC6-9E25BEF72455}"/>
              </a:ext>
            </a:extLst>
          </p:cNvPr>
          <p:cNvSpPr>
            <a:spLocks noGrp="1"/>
          </p:cNvSpPr>
          <p:nvPr>
            <p:ph type="body" idx="1"/>
          </p:nvPr>
        </p:nvSpPr>
        <p:spPr bwMode="auto"/>
        <p:txBody>
          <a:bodyPr wrap="square" numCol="1" anchor="t" anchorCtr="0" compatLnSpc="1">
            <a:prstTxWarp prst="textNoShape">
              <a:avLst/>
            </a:prstTxWarp>
            <a:normAutofit fontScale="47500" lnSpcReduction="20000"/>
          </a:bodyPr>
          <a:lstStyle/>
          <a:p>
            <a:r>
              <a:rPr lang="en-US" altLang="en-FR" dirty="0">
                <a:ea typeface="ＭＳ Ｐゴシック" panose="020B0600070205080204" pitchFamily="34" charset="-128"/>
              </a:rPr>
              <a:t>Relate to the Google article – researched 180 teams – a lot of data</a:t>
            </a:r>
          </a:p>
          <a:p>
            <a:r>
              <a:rPr lang="en-US" altLang="en-FR" dirty="0">
                <a:ea typeface="ＭＳ Ｐゴシック" panose="020B0600070205080204" pitchFamily="34" charset="-128"/>
              </a:rPr>
              <a:t>Key findings that team performance related to norms (how the team behaves together):</a:t>
            </a:r>
          </a:p>
          <a:p>
            <a:r>
              <a:rPr lang="en-US" altLang="en-FR" dirty="0">
                <a:ea typeface="ＭＳ Ｐゴシック" panose="020B0600070205080204" pitchFamily="34" charset="-128"/>
              </a:rPr>
              <a:t>1. EQ, being sensitive to others feelings and thoughts</a:t>
            </a:r>
          </a:p>
          <a:p>
            <a:r>
              <a:rPr lang="en-US" altLang="en-FR" dirty="0">
                <a:ea typeface="ＭＳ Ｐゴシック" panose="020B0600070205080204" pitchFamily="34" charset="-128"/>
              </a:rPr>
              <a:t>2. Conversational equity – everyone in the team had equal conversation time</a:t>
            </a:r>
          </a:p>
          <a:p>
            <a:endParaRPr lang="en-US" altLang="en-FR" dirty="0">
              <a:ea typeface="ＭＳ Ｐゴシック" panose="020B0600070205080204" pitchFamily="34" charset="-128"/>
            </a:endParaRPr>
          </a:p>
          <a:p>
            <a:r>
              <a:rPr lang="en-US" altLang="en-FR" dirty="0">
                <a:ea typeface="ＭＳ Ｐゴシック" panose="020B0600070205080204" pitchFamily="34" charset="-128"/>
              </a:rPr>
              <a:t>Hot topic. Researcher, consultant, coach and trainer</a:t>
            </a:r>
          </a:p>
          <a:p>
            <a:r>
              <a:rPr lang="en-US" altLang="en-FR" dirty="0">
                <a:ea typeface="ＭＳ Ｐゴシック" panose="020B0600070205080204" pitchFamily="34" charset="-128"/>
              </a:rPr>
              <a:t>Recent studies on effective teams in Google and HBR (5000 articles on the topic). We all have theories about this.</a:t>
            </a:r>
          </a:p>
          <a:p>
            <a:r>
              <a:rPr lang="en-US" altLang="en-FR" dirty="0">
                <a:ea typeface="ＭＳ Ｐゴシック" panose="020B0600070205080204" pitchFamily="34" charset="-128"/>
              </a:rPr>
              <a:t>The perfect team = The team alchemy!</a:t>
            </a:r>
          </a:p>
          <a:p>
            <a:r>
              <a:rPr lang="en-US" altLang="en-FR" dirty="0">
                <a:ea typeface="ＭＳ Ｐゴシック" panose="020B0600070205080204" pitchFamily="34" charset="-128"/>
              </a:rPr>
              <a:t>What differentiates the top team from the bottom</a:t>
            </a:r>
          </a:p>
          <a:p>
            <a:r>
              <a:rPr lang="en-US" altLang="en-FR" dirty="0">
                <a:ea typeface="ＭＳ Ｐゴシック" panose="020B0600070205080204" pitchFamily="34" charset="-128"/>
              </a:rPr>
              <a:t>What relevant from all this research, social science</a:t>
            </a:r>
          </a:p>
          <a:p>
            <a:r>
              <a:rPr lang="en-US" altLang="en-FR" dirty="0">
                <a:ea typeface="ＭＳ Ｐゴシック" panose="020B0600070205080204" pitchFamily="34" charset="-128"/>
              </a:rPr>
              <a:t>Structured and scientific manner</a:t>
            </a:r>
          </a:p>
          <a:p>
            <a:r>
              <a:rPr lang="en-US" altLang="en-FR" dirty="0">
                <a:ea typeface="ＭＳ Ｐゴシック" panose="020B0600070205080204" pitchFamily="34" charset="-128"/>
              </a:rPr>
              <a:t>Subjective question</a:t>
            </a:r>
          </a:p>
          <a:p>
            <a:r>
              <a:rPr lang="en-US" altLang="en-FR" dirty="0">
                <a:ea typeface="ＭＳ Ｐゴシック" panose="020B0600070205080204" pitchFamily="34" charset="-128"/>
              </a:rPr>
              <a:t>Collected data from 180 teams</a:t>
            </a:r>
          </a:p>
          <a:p>
            <a:r>
              <a:rPr lang="en-US" altLang="en-FR" dirty="0">
                <a:ea typeface="ＭＳ Ｐゴシック" panose="020B0600070205080204" pitchFamily="34" charset="-128"/>
              </a:rPr>
              <a:t>250 input variables</a:t>
            </a:r>
          </a:p>
          <a:p>
            <a:r>
              <a:rPr lang="en-US" altLang="en-FR" dirty="0">
                <a:ea typeface="ＭＳ Ｐゴシック" panose="020B0600070205080204" pitchFamily="34" charset="-128"/>
              </a:rPr>
              <a:t>- Composition, who, history, preferred styles</a:t>
            </a:r>
          </a:p>
          <a:p>
            <a:pPr>
              <a:buFontTx/>
              <a:buChar char="-"/>
            </a:pPr>
            <a:r>
              <a:rPr lang="en-US" altLang="en-FR" dirty="0">
                <a:ea typeface="ＭＳ Ｐゴシック" panose="020B0600070205080204" pitchFamily="34" charset="-128"/>
              </a:rPr>
              <a:t> Team dynamics, norms, goal setting recognizing work</a:t>
            </a:r>
          </a:p>
          <a:p>
            <a:r>
              <a:rPr lang="en-US" altLang="en-FR" dirty="0">
                <a:ea typeface="ＭＳ Ｐゴシック" panose="020B0600070205080204" pitchFamily="34" charset="-128"/>
              </a:rPr>
              <a:t>Looked at quantitative and qualitative data</a:t>
            </a:r>
          </a:p>
          <a:p>
            <a:r>
              <a:rPr lang="en-US" altLang="en-FR" dirty="0">
                <a:ea typeface="ＭＳ Ｐゴシック" panose="020B0600070205080204" pitchFamily="34" charset="-128"/>
              </a:rPr>
              <a:t>What makes the perfect team?</a:t>
            </a:r>
          </a:p>
          <a:p>
            <a:r>
              <a:rPr lang="en-US" altLang="en-FR" dirty="0">
                <a:ea typeface="ＭＳ Ｐゴシック" panose="020B0600070205080204" pitchFamily="34" charset="-128"/>
              </a:rPr>
              <a:t>Less about who and more about how they interact</a:t>
            </a:r>
          </a:p>
          <a:p>
            <a:r>
              <a:rPr lang="en-US" altLang="en-FR" dirty="0">
                <a:ea typeface="ＭＳ Ｐゴシック" panose="020B0600070205080204" pitchFamily="34" charset="-128"/>
              </a:rPr>
              <a:t>5 common themes</a:t>
            </a:r>
          </a:p>
          <a:p>
            <a:pPr>
              <a:buFontTx/>
              <a:buAutoNum type="arabicPeriod"/>
            </a:pPr>
            <a:r>
              <a:rPr lang="en-US" altLang="en-FR" dirty="0">
                <a:ea typeface="ＭＳ Ｐゴシック" panose="020B0600070205080204" pitchFamily="34" charset="-128"/>
              </a:rPr>
              <a:t>Psychological safety (being able to take a risk on the team without feeling insecure or embarrassed) – “Trust/respect &amp; Dialogue” – Amy </a:t>
            </a:r>
            <a:r>
              <a:rPr lang="en-US" altLang="en-FR" dirty="0" err="1">
                <a:ea typeface="ＭＳ Ｐゴシック" panose="020B0600070205080204" pitchFamily="34" charset="-128"/>
              </a:rPr>
              <a:t>Edmonston</a:t>
            </a:r>
            <a:r>
              <a:rPr lang="en-US" altLang="en-FR" dirty="0">
                <a:ea typeface="ＭＳ Ｐゴシック" panose="020B0600070205080204" pitchFamily="34" charset="-128"/>
              </a:rPr>
              <a:t>, withholding Qs. This drives performance, more likely to admit mistakes and try new roles, team learn. How? E.g. Astro “imagine a failure…all the things that could lead to a failure….carving out space for concerns and errors. Diversity key.</a:t>
            </a:r>
          </a:p>
          <a:p>
            <a:pPr>
              <a:buFontTx/>
              <a:buAutoNum type="arabicPeriod"/>
            </a:pPr>
            <a:r>
              <a:rPr lang="en-US" altLang="en-FR" dirty="0">
                <a:ea typeface="ＭＳ Ｐゴシック" panose="020B0600070205080204" pitchFamily="34" charset="-128"/>
              </a:rPr>
              <a:t>Dependability, do you feel that the others in the team are reliable, produce high quality results on time – “Team Outcomes &amp; Accountability”</a:t>
            </a:r>
          </a:p>
          <a:p>
            <a:pPr>
              <a:buFontTx/>
              <a:buAutoNum type="arabicPeriod"/>
            </a:pPr>
            <a:r>
              <a:rPr lang="en-US" altLang="en-FR" dirty="0">
                <a:ea typeface="ＭＳ Ｐゴシック" panose="020B0600070205080204" pitchFamily="34" charset="-128"/>
              </a:rPr>
              <a:t>Structure &amp; clarity, clear goals, role responsibility, plans “Direction”</a:t>
            </a:r>
          </a:p>
          <a:p>
            <a:pPr>
              <a:buFontTx/>
              <a:buAutoNum type="arabicPeriod"/>
            </a:pPr>
            <a:r>
              <a:rPr lang="en-US" altLang="en-FR" dirty="0">
                <a:ea typeface="ＭＳ Ｐゴシック" panose="020B0600070205080204" pitchFamily="34" charset="-128"/>
              </a:rPr>
              <a:t>Meaning, do the people on the team find the work meaningful and personally important (Internal Collaboration – what it means inside)</a:t>
            </a:r>
          </a:p>
          <a:p>
            <a:pPr>
              <a:buFontTx/>
              <a:buAutoNum type="arabicPeriod"/>
            </a:pPr>
            <a:r>
              <a:rPr lang="en-US" altLang="en-FR" dirty="0">
                <a:ea typeface="ＭＳ Ｐゴシック" panose="020B0600070205080204" pitchFamily="34" charset="-128"/>
              </a:rPr>
              <a:t>Impact, do we as a team, fundamentally believe that the work that we do fundamentally matter (External Collaboration – Bigger picture)</a:t>
            </a:r>
          </a:p>
          <a:p>
            <a:pPr>
              <a:buFontTx/>
              <a:buAutoNum type="arabicPeriod"/>
            </a:pPr>
            <a:endParaRPr lang="en-US" altLang="en-FR" dirty="0">
              <a:ea typeface="ＭＳ Ｐゴシック" panose="020B0600070205080204" pitchFamily="34" charset="-128"/>
            </a:endParaRPr>
          </a:p>
          <a:p>
            <a:r>
              <a:rPr lang="en-US" altLang="en-FR" dirty="0">
                <a:ea typeface="ＭＳ Ｐゴシック" panose="020B0600070205080204" pitchFamily="34" charset="-128"/>
              </a:rPr>
              <a:t>When at Google can answer yes to each of the 5 questions, more likely to be an effective team</a:t>
            </a:r>
          </a:p>
          <a:p>
            <a:endParaRPr lang="en-US" altLang="en-FR" dirty="0">
              <a:ea typeface="ＭＳ Ｐゴシック" panose="020B0600070205080204" pitchFamily="34" charset="-128"/>
            </a:endParaRPr>
          </a:p>
          <a:p>
            <a:r>
              <a:rPr lang="en-US" altLang="en-FR" dirty="0">
                <a:ea typeface="ＭＳ Ｐゴシック" panose="020B0600070205080204" pitchFamily="34" charset="-128"/>
              </a:rPr>
              <a:t>Not static, can improve on this. Start implementing. Equal important role, collectively owned by the org.</a:t>
            </a:r>
          </a:p>
          <a:p>
            <a:r>
              <a:rPr lang="en-US" altLang="en-FR" dirty="0">
                <a:ea typeface="ＭＳ Ｐゴシック" panose="020B0600070205080204" pitchFamily="34" charset="-128"/>
              </a:rPr>
              <a:t>Leader: communicating, understanding identifying what are the most philosophies, what are these key components which are most important in your context. Effort, champion, make sure team are paying attention to these.</a:t>
            </a:r>
          </a:p>
          <a:p>
            <a:r>
              <a:rPr lang="en-US" altLang="en-FR" dirty="0">
                <a:ea typeface="ＭＳ Ｐゴシック" panose="020B0600070205080204" pitchFamily="34" charset="-128"/>
              </a:rPr>
              <a:t>Manager: the role model, be the person the team can see, displaying the behaviors (e.g. showing vulnerability, spending time on roles and how these align with personal values, what most important for them with work…)</a:t>
            </a:r>
          </a:p>
          <a:p>
            <a:r>
              <a:rPr lang="en-US" altLang="en-FR" dirty="0">
                <a:ea typeface="ＭＳ Ｐゴシック" panose="020B0600070205080204" pitchFamily="34" charset="-128"/>
              </a:rPr>
              <a:t>Team members: Proactive, measure, own the process for driving change, picking up on things that are most important, make improvements in these areas</a:t>
            </a:r>
          </a:p>
          <a:p>
            <a:r>
              <a:rPr lang="en-US" altLang="en-FR" dirty="0">
                <a:ea typeface="ＭＳ Ｐゴシック" panose="020B0600070205080204" pitchFamily="34" charset="-128"/>
              </a:rPr>
              <a:t>Where leaders are committed we can see changes within 10 weeks</a:t>
            </a:r>
          </a:p>
          <a:p>
            <a:endParaRPr lang="en-US" altLang="en-FR" dirty="0">
              <a:ea typeface="ＭＳ Ｐゴシック" panose="020B0600070205080204" pitchFamily="34" charset="-128"/>
            </a:endParaRPr>
          </a:p>
          <a:p>
            <a:r>
              <a:rPr lang="en-US" altLang="en-FR" dirty="0">
                <a:ea typeface="ＭＳ Ｐゴシック" panose="020B0600070205080204" pitchFamily="34" charset="-128"/>
              </a:rPr>
              <a:t>Where are they in the life cycle. Every </a:t>
            </a:r>
            <a:r>
              <a:rPr lang="en-US" altLang="en-FR" dirty="0" err="1">
                <a:ea typeface="ＭＳ Ｐゴシック" panose="020B0600070205080204" pitchFamily="34" charset="-128"/>
              </a:rPr>
              <a:t>qtr</a:t>
            </a:r>
            <a:r>
              <a:rPr lang="en-US" altLang="en-FR" dirty="0">
                <a:ea typeface="ＭＳ Ｐゴシック" panose="020B0600070205080204" pitchFamily="34" charset="-128"/>
              </a:rPr>
              <a:t>, every 6 months, depends on the context.</a:t>
            </a:r>
          </a:p>
          <a:p>
            <a:r>
              <a:rPr lang="en-US" altLang="en-FR" dirty="0">
                <a:ea typeface="ＭＳ Ｐゴシック" panose="020B0600070205080204" pitchFamily="34" charset="-128"/>
              </a:rPr>
              <a:t>Need enough time (3-6 months) to do the formal survey</a:t>
            </a:r>
          </a:p>
          <a:p>
            <a:r>
              <a:rPr lang="en-US" altLang="en-FR" dirty="0">
                <a:ea typeface="ＭＳ Ｐゴシック" panose="020B0600070205080204" pitchFamily="34" charset="-128"/>
              </a:rPr>
              <a:t>Make necessary changes, then resurvey</a:t>
            </a:r>
          </a:p>
          <a:p>
            <a:r>
              <a:rPr lang="en-US" altLang="en-FR" dirty="0">
                <a:ea typeface="ＭＳ Ｐゴシック" panose="020B0600070205080204" pitchFamily="34" charset="-128"/>
              </a:rPr>
              <a:t>When teams get the the 5 dimensions then team size and location matters less</a:t>
            </a:r>
          </a:p>
          <a:p>
            <a:r>
              <a:rPr lang="en-US" altLang="en-FR" dirty="0">
                <a:ea typeface="ＭＳ Ｐゴシック" panose="020B0600070205080204" pitchFamily="34" charset="-128"/>
              </a:rPr>
              <a:t>Leaders set the right tones, norms, framing the problem as a learning </a:t>
            </a:r>
            <a:r>
              <a:rPr lang="en-US" altLang="en-FR" dirty="0" err="1">
                <a:ea typeface="ＭＳ Ｐゴシック" panose="020B0600070205080204" pitchFamily="34" charset="-128"/>
              </a:rPr>
              <a:t>opp</a:t>
            </a:r>
            <a:r>
              <a:rPr lang="en-US" altLang="en-FR" dirty="0">
                <a:ea typeface="ＭＳ Ｐゴシック" panose="020B0600070205080204" pitchFamily="34" charset="-128"/>
              </a:rPr>
              <a:t>, being aware of the life cycle and the right amount of structure</a:t>
            </a:r>
          </a:p>
          <a:p>
            <a:r>
              <a:rPr lang="en-US" altLang="en-FR" dirty="0">
                <a:ea typeface="ＭＳ Ｐゴシック" panose="020B0600070205080204" pitchFamily="34" charset="-128"/>
              </a:rPr>
              <a:t>Framework around the 5 dimensions, common language, giving a name to some of the attributes, understanding, sharing about the culture, subtle dynamics</a:t>
            </a:r>
          </a:p>
          <a:p>
            <a:r>
              <a:rPr lang="en-US" altLang="en-FR" dirty="0">
                <a:ea typeface="ＭＳ Ｐゴシック" panose="020B0600070205080204" pitchFamily="34" charset="-128"/>
              </a:rPr>
              <a:t>Assessment tool – ability to take a pulse of how a team is doing, awkward to talk about psychological safety. Take a pause and reflect</a:t>
            </a:r>
          </a:p>
          <a:p>
            <a:endParaRPr lang="en-US" altLang="en-FR" dirty="0">
              <a:ea typeface="ＭＳ Ｐゴシック" panose="020B0600070205080204" pitchFamily="34" charset="-128"/>
            </a:endParaRPr>
          </a:p>
          <a:p>
            <a:endParaRPr lang="en-US" altLang="en-FR" dirty="0">
              <a:ea typeface="ＭＳ Ｐゴシック" panose="020B0600070205080204" pitchFamily="34" charset="-128"/>
            </a:endParaRPr>
          </a:p>
          <a:p>
            <a:endParaRPr lang="en-US" altLang="en-FR" dirty="0">
              <a:ea typeface="ＭＳ Ｐゴシック" panose="020B0600070205080204" pitchFamily="34" charset="-128"/>
            </a:endParaRPr>
          </a:p>
          <a:p>
            <a:endParaRPr lang="en-US" altLang="en-FR" dirty="0">
              <a:ea typeface="ＭＳ Ｐゴシック" panose="020B0600070205080204" pitchFamily="34" charset="-128"/>
            </a:endParaRPr>
          </a:p>
          <a:p>
            <a:pPr>
              <a:buFontTx/>
              <a:buAutoNum type="arabicPeriod"/>
            </a:pPr>
            <a:endParaRPr lang="en-US" altLang="en-FR" dirty="0">
              <a:ea typeface="ＭＳ Ｐゴシック" panose="020B0600070205080204" pitchFamily="34" charset="-128"/>
            </a:endParaRPr>
          </a:p>
          <a:p>
            <a:pPr>
              <a:buFontTx/>
              <a:buAutoNum type="arabicPeriod"/>
            </a:pPr>
            <a:endParaRPr lang="en-US" altLang="en-FR" dirty="0">
              <a:ea typeface="ＭＳ Ｐゴシック" panose="020B0600070205080204" pitchFamily="34" charset="-128"/>
            </a:endParaRPr>
          </a:p>
          <a:p>
            <a:endParaRPr lang="en-US" altLang="en-FR" dirty="0">
              <a:ea typeface="ＭＳ Ｐゴシック" panose="020B0600070205080204" pitchFamily="34" charset="-128"/>
            </a:endParaRPr>
          </a:p>
          <a:p>
            <a:endParaRPr lang="en-US" altLang="en-FR" dirty="0">
              <a:ea typeface="ＭＳ Ｐゴシック" panose="020B0600070205080204" pitchFamily="34" charset="-128"/>
            </a:endParaRPr>
          </a:p>
          <a:p>
            <a:endParaRPr lang="en-US" altLang="en-FR" dirty="0">
              <a:ea typeface="ＭＳ Ｐゴシック" panose="020B0600070205080204" pitchFamily="34" charset="-128"/>
            </a:endParaRPr>
          </a:p>
        </p:txBody>
      </p:sp>
      <p:sp>
        <p:nvSpPr>
          <p:cNvPr id="18436" name="Slide Number Placeholder 3">
            <a:extLst>
              <a:ext uri="{FF2B5EF4-FFF2-40B4-BE49-F238E27FC236}">
                <a16:creationId xmlns:a16="http://schemas.microsoft.com/office/drawing/2014/main" id="{1887EEA8-673D-0433-38FE-9BF2ED9FC73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7A69A424-D5DA-6C49-B3D8-9F29D1A44D8A}" type="slidenum">
              <a:rPr lang="en-US" altLang="en-FR" sz="1200"/>
              <a:pPr eaLnBrk="1" hangingPunct="1"/>
              <a:t>3</a:t>
            </a:fld>
            <a:endParaRPr lang="en-US" altLang="en-FR" sz="120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Slide Image Placeholder 1">
            <a:extLst>
              <a:ext uri="{FF2B5EF4-FFF2-40B4-BE49-F238E27FC236}">
                <a16:creationId xmlns:a16="http://schemas.microsoft.com/office/drawing/2014/main" id="{454D397B-B69A-C382-4C06-64E7E546591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Notes Placeholder 2">
            <a:extLst>
              <a:ext uri="{FF2B5EF4-FFF2-40B4-BE49-F238E27FC236}">
                <a16:creationId xmlns:a16="http://schemas.microsoft.com/office/drawing/2014/main" id="{8BA4E755-3531-8ACE-695C-29F2786499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FR" altLang="en-FR">
              <a:latin typeface="Arial" panose="020B0604020202020204" pitchFamily="34" charset="0"/>
              <a:ea typeface="ＭＳ Ｐゴシック" panose="020B0600070205080204" pitchFamily="34" charset="-128"/>
            </a:endParaRPr>
          </a:p>
        </p:txBody>
      </p:sp>
      <p:sp>
        <p:nvSpPr>
          <p:cNvPr id="72708" name="Slide Number Placeholder 3">
            <a:extLst>
              <a:ext uri="{FF2B5EF4-FFF2-40B4-BE49-F238E27FC236}">
                <a16:creationId xmlns:a16="http://schemas.microsoft.com/office/drawing/2014/main" id="{4E7E9350-9FD9-BADF-094A-D4997963EDE8}"/>
              </a:ext>
            </a:extLst>
          </p:cNvPr>
          <p:cNvSpPr>
            <a:spLocks noGrp="1"/>
          </p:cNvSpPr>
          <p:nvPr>
            <p:ph type="sldNum" sz="quarter" idx="5"/>
          </p:nvPr>
        </p:nvSpPr>
        <p:spPr bwMode="auto">
          <a:xfrm>
            <a:off x="3897313" y="9513888"/>
            <a:ext cx="2982912" cy="50006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73BBFED4-863A-A64C-85DF-4BA3814F35B5}" type="slidenum">
              <a:rPr lang="fi-FI" altLang="en-FR" sz="1200"/>
              <a:pPr eaLnBrk="1" hangingPunct="1"/>
              <a:t>36</a:t>
            </a:fld>
            <a:endParaRPr lang="fi-FI" altLang="en-FR" sz="120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a:extLst>
              <a:ext uri="{FF2B5EF4-FFF2-40B4-BE49-F238E27FC236}">
                <a16:creationId xmlns:a16="http://schemas.microsoft.com/office/drawing/2014/main" id="{A3C180E8-D8D6-160C-12AD-BEE9116BF32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4755" name="Notes Placeholder 2">
            <a:extLst>
              <a:ext uri="{FF2B5EF4-FFF2-40B4-BE49-F238E27FC236}">
                <a16:creationId xmlns:a16="http://schemas.microsoft.com/office/drawing/2014/main" id="{69A73EF1-5DE8-DCCF-13E0-C7324B5EAA2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FR">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Slide Image Placeholder 1">
            <a:extLst>
              <a:ext uri="{FF2B5EF4-FFF2-40B4-BE49-F238E27FC236}">
                <a16:creationId xmlns:a16="http://schemas.microsoft.com/office/drawing/2014/main" id="{0D4A5E6F-FC96-635F-90A1-8E13442CA2AA}"/>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8851" name="Notes Placeholder 2">
            <a:extLst>
              <a:ext uri="{FF2B5EF4-FFF2-40B4-BE49-F238E27FC236}">
                <a16:creationId xmlns:a16="http://schemas.microsoft.com/office/drawing/2014/main" id="{B063F39B-C005-1946-44F8-888FA9E30DC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FR" dirty="0">
                <a:ea typeface="ＭＳ Ｐゴシック" panose="020B0600070205080204" pitchFamily="34" charset="-128"/>
              </a:rPr>
              <a:t>Link is to a TED talk. The main message:</a:t>
            </a:r>
          </a:p>
          <a:p>
            <a:endParaRPr lang="en-US" altLang="en-FR" dirty="0">
              <a:ea typeface="ＭＳ Ｐゴシック" panose="020B0600070205080204" pitchFamily="34" charset="-128"/>
            </a:endParaRPr>
          </a:p>
          <a:p>
            <a:r>
              <a:rPr lang="en-US" altLang="en-FR" dirty="0">
                <a:ea typeface="ＭＳ Ｐゴシック" panose="020B0600070205080204" pitchFamily="34" charset="-128"/>
              </a:rPr>
              <a:t>There are those who fight the uncomfortable, and</a:t>
            </a:r>
          </a:p>
          <a:p>
            <a:r>
              <a:rPr lang="en-US" altLang="en-FR" dirty="0">
                <a:ea typeface="ＭＳ Ｐゴシック" panose="020B0600070205080204" pitchFamily="34" charset="-128"/>
              </a:rPr>
              <a:t>There are those who can face the uncomfortable.</a:t>
            </a:r>
          </a:p>
          <a:p>
            <a:endParaRPr lang="en-US" altLang="en-FR" dirty="0">
              <a:ea typeface="ＭＳ Ｐゴシック" panose="020B0600070205080204" pitchFamily="34" charset="-128"/>
            </a:endParaRPr>
          </a:p>
          <a:p>
            <a:r>
              <a:rPr lang="en-US" altLang="en-FR" dirty="0">
                <a:ea typeface="ＭＳ Ｐゴシック" panose="020B0600070205080204" pitchFamily="34" charset="-128"/>
              </a:rPr>
              <a:t>Those who face it have three solutions: People, Places, Patience</a:t>
            </a:r>
          </a:p>
        </p:txBody>
      </p:sp>
      <p:sp>
        <p:nvSpPr>
          <p:cNvPr id="78852" name="Slide Number Placeholder 3">
            <a:extLst>
              <a:ext uri="{FF2B5EF4-FFF2-40B4-BE49-F238E27FC236}">
                <a16:creationId xmlns:a16="http://schemas.microsoft.com/office/drawing/2014/main" id="{3F67D04E-6145-1F01-4BDF-6CF62BD8A85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D43CAAF4-56F6-3F44-9FF6-503E105EF919}" type="slidenum">
              <a:rPr lang="en-US" altLang="en-FR" sz="1200"/>
              <a:pPr eaLnBrk="1" hangingPunct="1"/>
              <a:t>38</a:t>
            </a:fld>
            <a:endParaRPr lang="en-US" altLang="en-FR" sz="120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a:extLst>
              <a:ext uri="{FF2B5EF4-FFF2-40B4-BE49-F238E27FC236}">
                <a16:creationId xmlns:a16="http://schemas.microsoft.com/office/drawing/2014/main" id="{8BD3BB56-11E5-C332-B4C1-251569FC816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3" name="Notes Placeholder 2">
            <a:extLst>
              <a:ext uri="{FF2B5EF4-FFF2-40B4-BE49-F238E27FC236}">
                <a16:creationId xmlns:a16="http://schemas.microsoft.com/office/drawing/2014/main" id="{DFDB4A48-4425-2112-F0ED-A51458E36A2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FR">
              <a:latin typeface="Arial" panose="020B0604020202020204" pitchFamily="34" charset="0"/>
              <a:ea typeface="ＭＳ Ｐゴシック" panose="020B0600070205080204" pitchFamily="34" charset="-128"/>
            </a:endParaRPr>
          </a:p>
        </p:txBody>
      </p:sp>
      <p:sp>
        <p:nvSpPr>
          <p:cNvPr id="76804" name="Slide Number Placeholder 3">
            <a:extLst>
              <a:ext uri="{FF2B5EF4-FFF2-40B4-BE49-F238E27FC236}">
                <a16:creationId xmlns:a16="http://schemas.microsoft.com/office/drawing/2014/main" id="{B392ED33-0D9C-D08F-D7BD-B09C3F49134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87E44BE4-F9A1-6F4E-BA25-1BB295F3C4EC}" type="slidenum">
              <a:rPr lang="en-US" altLang="en-FR" sz="1200" b="1">
                <a:cs typeface="Arial" panose="020B0604020202020204" pitchFamily="34" charset="0"/>
              </a:rPr>
              <a:pPr eaLnBrk="1" hangingPunct="1"/>
              <a:t>39</a:t>
            </a:fld>
            <a:endParaRPr lang="en-US" altLang="en-FR" sz="1200" b="1">
              <a:cs typeface="Arial" panose="020B0604020202020204" pitchFamily="34"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FCEA5B29-9FD9-A746-8931-74E52CC8E898}" type="slidenum">
              <a:rPr lang="en-US" altLang="en-US" smtClean="0"/>
              <a:pPr/>
              <a:t>41</a:t>
            </a:fld>
            <a:endParaRPr lang="en-US" altLang="en-US"/>
          </a:p>
        </p:txBody>
      </p:sp>
    </p:spTree>
    <p:extLst>
      <p:ext uri="{BB962C8B-B14F-4D97-AF65-F5344CB8AC3E}">
        <p14:creationId xmlns:p14="http://schemas.microsoft.com/office/powerpoint/2010/main" val="272897788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Slide Image Placeholder 1">
            <a:extLst>
              <a:ext uri="{FF2B5EF4-FFF2-40B4-BE49-F238E27FC236}">
                <a16:creationId xmlns:a16="http://schemas.microsoft.com/office/drawing/2014/main" id="{91A8A6A1-79F5-FE48-6349-C8F31FE2EF9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7043" name="Notes Placeholder 2">
            <a:extLst>
              <a:ext uri="{FF2B5EF4-FFF2-40B4-BE49-F238E27FC236}">
                <a16:creationId xmlns:a16="http://schemas.microsoft.com/office/drawing/2014/main" id="{79D8B9E6-1E28-A597-2B21-A49493D48B1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FR">
              <a:ea typeface="ＭＳ Ｐゴシック" panose="020B0600070205080204" pitchFamily="34" charset="-128"/>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B78F9FCE-A496-0F69-7F57-5463C830B604}"/>
              </a:ext>
            </a:extLst>
          </p:cNvPr>
          <p:cNvSpPr>
            <a:spLocks noGrp="1" noRot="1" noChangeAspect="1" noChangeArrowheads="1" noTextEdit="1"/>
          </p:cNvSpPr>
          <p:nvPr>
            <p:ph type="sldImg"/>
          </p:nvPr>
        </p:nvSpPr>
        <p:spPr bwMode="auto">
          <a:xfrm>
            <a:off x="639763" y="247650"/>
            <a:ext cx="5286375" cy="3965575"/>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Tree>
    <p:extLst>
      <p:ext uri="{BB962C8B-B14F-4D97-AF65-F5344CB8AC3E}">
        <p14:creationId xmlns:p14="http://schemas.microsoft.com/office/powerpoint/2010/main" val="233945516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Slide Image Placeholder 1">
            <a:extLst>
              <a:ext uri="{FF2B5EF4-FFF2-40B4-BE49-F238E27FC236}">
                <a16:creationId xmlns:a16="http://schemas.microsoft.com/office/drawing/2014/main" id="{F410E0A6-4766-6E33-A75F-EB3789CD489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9571" name="Notes Placeholder 2">
            <a:extLst>
              <a:ext uri="{FF2B5EF4-FFF2-40B4-BE49-F238E27FC236}">
                <a16:creationId xmlns:a16="http://schemas.microsoft.com/office/drawing/2014/main" id="{654C895B-5B44-B69D-7BC2-47502679479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FR" altLang="en-FR">
              <a:latin typeface="Arial" panose="020B0604020202020204" pitchFamily="34" charset="0"/>
              <a:ea typeface="ＭＳ Ｐゴシック" panose="020B0600070205080204" pitchFamily="34" charset="-128"/>
            </a:endParaRPr>
          </a:p>
        </p:txBody>
      </p:sp>
      <p:sp>
        <p:nvSpPr>
          <p:cNvPr id="109572" name="Slide Number Placeholder 3">
            <a:extLst>
              <a:ext uri="{FF2B5EF4-FFF2-40B4-BE49-F238E27FC236}">
                <a16:creationId xmlns:a16="http://schemas.microsoft.com/office/drawing/2014/main" id="{9541A46A-6618-7BCF-881A-CCABCC298E3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25A35113-B8C8-CB4C-A00F-48824F58EB79}" type="slidenum">
              <a:rPr lang="en-US" altLang="en-FR" sz="1400" b="1"/>
              <a:pPr eaLnBrk="1" hangingPunct="1"/>
              <a:t>46</a:t>
            </a:fld>
            <a:endParaRPr lang="en-US" altLang="en-FR" sz="1400" b="1"/>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a:extLst>
              <a:ext uri="{FF2B5EF4-FFF2-40B4-BE49-F238E27FC236}">
                <a16:creationId xmlns:a16="http://schemas.microsoft.com/office/drawing/2014/main" id="{F614BD75-7B1B-9E2A-7FD4-25560531191A}"/>
              </a:ext>
            </a:extLst>
          </p:cNvPr>
          <p:cNvSpPr>
            <a:spLocks noGrp="1" noRot="1" noChangeAspect="1" noChangeArrowheads="1" noTextEdit="1"/>
          </p:cNvSpPr>
          <p:nvPr>
            <p:ph type="sldImg"/>
          </p:nvPr>
        </p:nvSpPr>
        <p:spPr bwMode="auto">
          <a:xfrm>
            <a:off x="639763" y="247650"/>
            <a:ext cx="5286375" cy="3965575"/>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Slide Image Placeholder 1">
            <a:extLst>
              <a:ext uri="{FF2B5EF4-FFF2-40B4-BE49-F238E27FC236}">
                <a16:creationId xmlns:a16="http://schemas.microsoft.com/office/drawing/2014/main" id="{51AAAEFE-63BC-4035-44ED-C9A4424F107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4691" name="Notes Placeholder 2">
            <a:extLst>
              <a:ext uri="{FF2B5EF4-FFF2-40B4-BE49-F238E27FC236}">
                <a16:creationId xmlns:a16="http://schemas.microsoft.com/office/drawing/2014/main" id="{51367099-E978-13E8-7821-C181C7DF4E4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FR">
              <a:ea typeface="ＭＳ Ｐゴシック" panose="020B0600070205080204" pitchFamily="34" charset="-128"/>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a:extLst>
              <a:ext uri="{FF2B5EF4-FFF2-40B4-BE49-F238E27FC236}">
                <a16:creationId xmlns:a16="http://schemas.microsoft.com/office/drawing/2014/main" id="{76DDB17E-4DC7-A57D-FE78-8DB96B1E75C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5" name="Notes Placeholder 2">
            <a:extLst>
              <a:ext uri="{FF2B5EF4-FFF2-40B4-BE49-F238E27FC236}">
                <a16:creationId xmlns:a16="http://schemas.microsoft.com/office/drawing/2014/main" id="{74364787-36F6-4870-5561-CE0C311D38A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FR">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10118919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Slide Image Placeholder 1">
            <a:extLst>
              <a:ext uri="{FF2B5EF4-FFF2-40B4-BE49-F238E27FC236}">
                <a16:creationId xmlns:a16="http://schemas.microsoft.com/office/drawing/2014/main" id="{DA51F0C4-06B2-6CF6-00D9-B0A55AFA134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6739" name="Notes Placeholder 2">
            <a:extLst>
              <a:ext uri="{FF2B5EF4-FFF2-40B4-BE49-F238E27FC236}">
                <a16:creationId xmlns:a16="http://schemas.microsoft.com/office/drawing/2014/main" id="{C884C68A-EFF1-F6CB-1DD2-9697733C6B4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FR">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Slide Image Placeholder 1">
            <a:extLst>
              <a:ext uri="{FF2B5EF4-FFF2-40B4-BE49-F238E27FC236}">
                <a16:creationId xmlns:a16="http://schemas.microsoft.com/office/drawing/2014/main" id="{3E2118F8-4406-CE45-D321-598850BBAE3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8787" name="Notes Placeholder 2">
            <a:extLst>
              <a:ext uri="{FF2B5EF4-FFF2-40B4-BE49-F238E27FC236}">
                <a16:creationId xmlns:a16="http://schemas.microsoft.com/office/drawing/2014/main" id="{71937C92-CA8F-A9D2-8947-CEB582CDA51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FR">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Slide Image Placeholder 1">
            <a:extLst>
              <a:ext uri="{FF2B5EF4-FFF2-40B4-BE49-F238E27FC236}">
                <a16:creationId xmlns:a16="http://schemas.microsoft.com/office/drawing/2014/main" id="{D5DB78DF-0D34-171C-84B3-C50DB2140D8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0835" name="Notes Placeholder 2">
            <a:extLst>
              <a:ext uri="{FF2B5EF4-FFF2-40B4-BE49-F238E27FC236}">
                <a16:creationId xmlns:a16="http://schemas.microsoft.com/office/drawing/2014/main" id="{4475C1AC-8E10-A16C-14B1-00936855081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FR">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Slide Image Placeholder 1">
            <a:extLst>
              <a:ext uri="{FF2B5EF4-FFF2-40B4-BE49-F238E27FC236}">
                <a16:creationId xmlns:a16="http://schemas.microsoft.com/office/drawing/2014/main" id="{69EC27A1-3AEA-6153-5E8D-CBB23F58491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2883" name="Notes Placeholder 2">
            <a:extLst>
              <a:ext uri="{FF2B5EF4-FFF2-40B4-BE49-F238E27FC236}">
                <a16:creationId xmlns:a16="http://schemas.microsoft.com/office/drawing/2014/main" id="{16EE3A84-8DCB-D147-6406-1599B9A8DAE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FR">
              <a:ea typeface="ＭＳ Ｐゴシック" panose="020B0600070205080204" pitchFamily="34" charset="-128"/>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Slide Image Placeholder 1">
            <a:extLst>
              <a:ext uri="{FF2B5EF4-FFF2-40B4-BE49-F238E27FC236}">
                <a16:creationId xmlns:a16="http://schemas.microsoft.com/office/drawing/2014/main" id="{73EE7DE6-B19C-5387-8D92-18A82332988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2099" name="Notes Placeholder 2">
            <a:extLst>
              <a:ext uri="{FF2B5EF4-FFF2-40B4-BE49-F238E27FC236}">
                <a16:creationId xmlns:a16="http://schemas.microsoft.com/office/drawing/2014/main" id="{506302A6-266A-CD53-A7F0-8768D98CB85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FR" altLang="en-FR">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Slide Image Placeholder 1">
            <a:extLst>
              <a:ext uri="{FF2B5EF4-FFF2-40B4-BE49-F238E27FC236}">
                <a16:creationId xmlns:a16="http://schemas.microsoft.com/office/drawing/2014/main" id="{573A9CB4-2C93-98BC-DCCF-F7FB67E89B1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4147" name="Notes Placeholder 2">
            <a:extLst>
              <a:ext uri="{FF2B5EF4-FFF2-40B4-BE49-F238E27FC236}">
                <a16:creationId xmlns:a16="http://schemas.microsoft.com/office/drawing/2014/main" id="{FCF0B306-DD0B-319C-275C-E8380347FCA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FR" altLang="en-FR">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Slide Image Placeholder 1">
            <a:extLst>
              <a:ext uri="{FF2B5EF4-FFF2-40B4-BE49-F238E27FC236}">
                <a16:creationId xmlns:a16="http://schemas.microsoft.com/office/drawing/2014/main" id="{F13584D4-2B07-F88C-4FC2-B1A4C60CF71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6195" name="Notes Placeholder 2">
            <a:extLst>
              <a:ext uri="{FF2B5EF4-FFF2-40B4-BE49-F238E27FC236}">
                <a16:creationId xmlns:a16="http://schemas.microsoft.com/office/drawing/2014/main" id="{62DEE996-C462-F9E4-9438-A78422EF513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FR" altLang="en-FR">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Slide Image Placeholder 1">
            <a:extLst>
              <a:ext uri="{FF2B5EF4-FFF2-40B4-BE49-F238E27FC236}">
                <a16:creationId xmlns:a16="http://schemas.microsoft.com/office/drawing/2014/main" id="{C7058761-135C-5D84-B7D7-070A6F422F5C}"/>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0115" name="Notes Placeholder 2">
            <a:extLst>
              <a:ext uri="{FF2B5EF4-FFF2-40B4-BE49-F238E27FC236}">
                <a16:creationId xmlns:a16="http://schemas.microsoft.com/office/drawing/2014/main" id="{46E8B679-76C2-C37D-CE76-515B3E2C112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FR" altLang="en-FR">
              <a:ea typeface="ＭＳ Ｐゴシック" panose="020B0600070205080204" pitchFamily="34" charset="-128"/>
            </a:endParaRPr>
          </a:p>
        </p:txBody>
      </p:sp>
      <p:sp>
        <p:nvSpPr>
          <p:cNvPr id="90116" name="Slide Number Placeholder 3">
            <a:extLst>
              <a:ext uri="{FF2B5EF4-FFF2-40B4-BE49-F238E27FC236}">
                <a16:creationId xmlns:a16="http://schemas.microsoft.com/office/drawing/2014/main" id="{A30BF2B4-E357-7296-A564-D08D882B91A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3CA4BC9D-E1D1-014E-87A9-D7F0B0CC4665}" type="slidenum">
              <a:rPr lang="en-US" altLang="en-FR" sz="1200"/>
              <a:pPr eaLnBrk="1" hangingPunct="1"/>
              <a:t>59</a:t>
            </a:fld>
            <a:endParaRPr lang="en-US" altLang="en-FR" sz="1200"/>
          </a:p>
        </p:txBody>
      </p:sp>
    </p:spTree>
    <p:extLst>
      <p:ext uri="{BB962C8B-B14F-4D97-AF65-F5344CB8AC3E}">
        <p14:creationId xmlns:p14="http://schemas.microsoft.com/office/powerpoint/2010/main" val="421454684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Slide Image Placeholder 1">
            <a:extLst>
              <a:ext uri="{FF2B5EF4-FFF2-40B4-BE49-F238E27FC236}">
                <a16:creationId xmlns:a16="http://schemas.microsoft.com/office/drawing/2014/main" id="{918A5836-FF5A-4845-D08B-44EDE5DEECF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63" name="Notes Placeholder 2">
            <a:extLst>
              <a:ext uri="{FF2B5EF4-FFF2-40B4-BE49-F238E27FC236}">
                <a16:creationId xmlns:a16="http://schemas.microsoft.com/office/drawing/2014/main" id="{6FF58A3D-FC34-0CF7-7E9A-D9B6273FEFA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FR">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136265156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a:extLst>
              <a:ext uri="{FF2B5EF4-FFF2-40B4-BE49-F238E27FC236}">
                <a16:creationId xmlns:a16="http://schemas.microsoft.com/office/drawing/2014/main" id="{09C3CB28-97FD-5965-DA90-DE1B24766785}"/>
              </a:ext>
            </a:extLst>
          </p:cNvPr>
          <p:cNvSpPr>
            <a:spLocks noGrp="1" noRot="1" noChangeAspect="1" noChangeArrowheads="1" noTextEdit="1"/>
          </p:cNvSpPr>
          <p:nvPr>
            <p:ph type="sldImg"/>
          </p:nvPr>
        </p:nvSpPr>
        <p:spPr bwMode="auto">
          <a:xfrm>
            <a:off x="639763" y="247650"/>
            <a:ext cx="5286375" cy="3965575"/>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Tree>
    <p:extLst>
      <p:ext uri="{BB962C8B-B14F-4D97-AF65-F5344CB8AC3E}">
        <p14:creationId xmlns:p14="http://schemas.microsoft.com/office/powerpoint/2010/main" val="21489897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a:extLst>
              <a:ext uri="{FF2B5EF4-FFF2-40B4-BE49-F238E27FC236}">
                <a16:creationId xmlns:a16="http://schemas.microsoft.com/office/drawing/2014/main" id="{2C69D0AF-DBBA-5E66-8319-EC43BDB149D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843" name="Notes Placeholder 2">
            <a:extLst>
              <a:ext uri="{FF2B5EF4-FFF2-40B4-BE49-F238E27FC236}">
                <a16:creationId xmlns:a16="http://schemas.microsoft.com/office/drawing/2014/main" id="{B211BC21-CE6C-CCC1-9C31-D7C822C1124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FR">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105773711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Image Placeholder 1">
            <a:extLst>
              <a:ext uri="{FF2B5EF4-FFF2-40B4-BE49-F238E27FC236}">
                <a16:creationId xmlns:a16="http://schemas.microsoft.com/office/drawing/2014/main" id="{B458BCED-6DD5-5537-69CF-2B268D9AB1E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8307" name="Notes Placeholder 2">
            <a:extLst>
              <a:ext uri="{FF2B5EF4-FFF2-40B4-BE49-F238E27FC236}">
                <a16:creationId xmlns:a16="http://schemas.microsoft.com/office/drawing/2014/main" id="{59263918-F6AB-480D-112F-6DDA182B70D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FR">
                <a:latin typeface="Arial" panose="020B0604020202020204" pitchFamily="34" charset="0"/>
                <a:ea typeface="ＭＳ Ｐゴシック" panose="020B0600070205080204" pitchFamily="34" charset="-128"/>
              </a:rPr>
              <a:t>Understanding, personality, culture, beliefs, norms and bad habits!</a:t>
            </a:r>
          </a:p>
          <a:p>
            <a:r>
              <a:rPr lang="en-US" altLang="en-FR">
                <a:latin typeface="Arial" panose="020B0604020202020204" pitchFamily="34" charset="0"/>
                <a:ea typeface="ＭＳ Ｐゴシック" panose="020B0600070205080204" pitchFamily="34" charset="-128"/>
              </a:rPr>
              <a:t>Self management – Own change agenda to turn bad habits into effective ones. Take action to  challenge beliefs, change yourself</a:t>
            </a:r>
          </a:p>
          <a:p>
            <a:endParaRPr lang="en-US" altLang="en-FR">
              <a:latin typeface="Arial" panose="020B0604020202020204" pitchFamily="34" charset="0"/>
              <a:ea typeface="ＭＳ Ｐゴシック" panose="020B0600070205080204" pitchFamily="34" charset="-128"/>
            </a:endParaRPr>
          </a:p>
          <a:p>
            <a:r>
              <a:rPr lang="en-US" altLang="en-FR">
                <a:latin typeface="Arial" panose="020B0604020202020204" pitchFamily="34" charset="0"/>
                <a:ea typeface="ＭＳ Ｐゴシック" panose="020B0600070205080204" pitchFamily="34" charset="-128"/>
              </a:rPr>
              <a:t>Research made on personal change. Read the book “Immunity to change”</a:t>
            </a:r>
          </a:p>
          <a:p>
            <a:r>
              <a:rPr lang="en-US" altLang="en-FR">
                <a:latin typeface="Arial" panose="020B0604020202020204" pitchFamily="34" charset="0"/>
                <a:ea typeface="ＭＳ Ｐゴシック" panose="020B0600070205080204" pitchFamily="34" charset="-128"/>
              </a:rPr>
              <a:t>14 frogs on a wall. 3 decided to jump. How many remaining on the wall? Difference between deciding and actually doing it. Between intention and action.</a:t>
            </a:r>
          </a:p>
          <a:p>
            <a:r>
              <a:rPr lang="en-US" altLang="en-FR">
                <a:latin typeface="Arial" panose="020B0604020202020204" pitchFamily="34" charset="0"/>
                <a:ea typeface="ＭＳ Ｐゴシック" panose="020B0600070205080204" pitchFamily="34" charset="-128"/>
              </a:rPr>
              <a:t>Dr told people that high risk of heart failure – need to take medications, change diet etc</a:t>
            </a:r>
          </a:p>
          <a:p>
            <a:r>
              <a:rPr lang="en-US" altLang="en-FR">
                <a:latin typeface="Arial" panose="020B0604020202020204" pitchFamily="34" charset="0"/>
                <a:ea typeface="ＭＳ Ｐゴシック" panose="020B0600070205080204" pitchFamily="34" charset="-128"/>
              </a:rPr>
              <a:t>6 out of 7 didn’t change…..so they died prematurely. Only 1 changed</a:t>
            </a:r>
          </a:p>
          <a:p>
            <a:r>
              <a:rPr lang="en-US" altLang="en-FR">
                <a:latin typeface="Arial" panose="020B0604020202020204" pitchFamily="34" charset="0"/>
                <a:ea typeface="ＭＳ Ｐゴシック" panose="020B0600070205080204" pitchFamily="34" charset="-128"/>
              </a:rPr>
              <a:t>Didn’t take action!</a:t>
            </a:r>
          </a:p>
        </p:txBody>
      </p:sp>
      <p:sp>
        <p:nvSpPr>
          <p:cNvPr id="98308" name="Slide Number Placeholder 3">
            <a:extLst>
              <a:ext uri="{FF2B5EF4-FFF2-40B4-BE49-F238E27FC236}">
                <a16:creationId xmlns:a16="http://schemas.microsoft.com/office/drawing/2014/main" id="{B8E20910-8556-C0DD-676C-B7A9A48E020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07FF3E96-1E52-5344-A805-B2C1A2F84BB0}" type="slidenum">
              <a:rPr lang="en-US" altLang="en-FR" sz="1400" b="1"/>
              <a:pPr eaLnBrk="1" hangingPunct="1"/>
              <a:t>62</a:t>
            </a:fld>
            <a:endParaRPr lang="en-US" altLang="en-FR" sz="1400" b="1"/>
          </a:p>
        </p:txBody>
      </p:sp>
    </p:spTree>
    <p:extLst>
      <p:ext uri="{BB962C8B-B14F-4D97-AF65-F5344CB8AC3E}">
        <p14:creationId xmlns:p14="http://schemas.microsoft.com/office/powerpoint/2010/main" val="115783255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a:extLst>
              <a:ext uri="{FF2B5EF4-FFF2-40B4-BE49-F238E27FC236}">
                <a16:creationId xmlns:a16="http://schemas.microsoft.com/office/drawing/2014/main" id="{389820E3-E932-E952-CB6D-0B217C571B59}"/>
              </a:ext>
            </a:extLst>
          </p:cNvPr>
          <p:cNvSpPr>
            <a:spLocks noGrp="1" noRot="1" noChangeAspect="1" noChangeArrowheads="1" noTextEdit="1"/>
          </p:cNvSpPr>
          <p:nvPr>
            <p:ph type="sldImg"/>
          </p:nvPr>
        </p:nvSpPr>
        <p:spPr bwMode="auto">
          <a:xfrm>
            <a:off x="639763" y="247650"/>
            <a:ext cx="5286375" cy="3965575"/>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Tree>
    <p:extLst>
      <p:ext uri="{BB962C8B-B14F-4D97-AF65-F5344CB8AC3E}">
        <p14:creationId xmlns:p14="http://schemas.microsoft.com/office/powerpoint/2010/main" val="173278439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Slide Image Placeholder 1">
            <a:extLst>
              <a:ext uri="{FF2B5EF4-FFF2-40B4-BE49-F238E27FC236}">
                <a16:creationId xmlns:a16="http://schemas.microsoft.com/office/drawing/2014/main" id="{E8BD23CB-C9D8-C7B3-53D0-819F3590AD2D}"/>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03" name="Notes Placeholder 2">
            <a:extLst>
              <a:ext uri="{FF2B5EF4-FFF2-40B4-BE49-F238E27FC236}">
                <a16:creationId xmlns:a16="http://schemas.microsoft.com/office/drawing/2014/main" id="{0B02CB85-5AD4-8B1B-BFDE-D2C9137406B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FR" altLang="en-FR">
              <a:ea typeface="ＭＳ Ｐゴシック" panose="020B0600070205080204" pitchFamily="34" charset="-128"/>
            </a:endParaRPr>
          </a:p>
        </p:txBody>
      </p:sp>
      <p:sp>
        <p:nvSpPr>
          <p:cNvPr id="102404" name="Slide Number Placeholder 3">
            <a:extLst>
              <a:ext uri="{FF2B5EF4-FFF2-40B4-BE49-F238E27FC236}">
                <a16:creationId xmlns:a16="http://schemas.microsoft.com/office/drawing/2014/main" id="{8AAAA895-618E-307C-B8FC-F1D787B027C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5A3CB6D6-A93C-E34F-8793-4C0EF732236B}" type="slidenum">
              <a:rPr lang="en-US" altLang="en-FR" sz="1200"/>
              <a:pPr eaLnBrk="1" hangingPunct="1"/>
              <a:t>64</a:t>
            </a:fld>
            <a:endParaRPr lang="en-US" altLang="en-FR" sz="1200"/>
          </a:p>
        </p:txBody>
      </p:sp>
    </p:spTree>
    <p:extLst>
      <p:ext uri="{BB962C8B-B14F-4D97-AF65-F5344CB8AC3E}">
        <p14:creationId xmlns:p14="http://schemas.microsoft.com/office/powerpoint/2010/main" val="301862820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Slide Image Placeholder 1">
            <a:extLst>
              <a:ext uri="{FF2B5EF4-FFF2-40B4-BE49-F238E27FC236}">
                <a16:creationId xmlns:a16="http://schemas.microsoft.com/office/drawing/2014/main" id="{8FD672B4-C258-2FC4-A29C-E3ADF910C30C}"/>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4451" name="Notes Placeholder 2">
            <a:extLst>
              <a:ext uri="{FF2B5EF4-FFF2-40B4-BE49-F238E27FC236}">
                <a16:creationId xmlns:a16="http://schemas.microsoft.com/office/drawing/2014/main" id="{0389D762-EB1D-8C7E-D99B-41DD6B13F98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FR" altLang="en-FR">
              <a:ea typeface="ＭＳ Ｐゴシック" panose="020B0600070205080204" pitchFamily="34" charset="-128"/>
            </a:endParaRPr>
          </a:p>
        </p:txBody>
      </p:sp>
      <p:sp>
        <p:nvSpPr>
          <p:cNvPr id="104452" name="Slide Number Placeholder 3">
            <a:extLst>
              <a:ext uri="{FF2B5EF4-FFF2-40B4-BE49-F238E27FC236}">
                <a16:creationId xmlns:a16="http://schemas.microsoft.com/office/drawing/2014/main" id="{D245449B-F174-6B0B-1D15-0CE4BCC2177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2C02CEFF-451F-9B4B-9C76-3D83204121EA}" type="slidenum">
              <a:rPr lang="en-US" altLang="en-FR" sz="1200"/>
              <a:pPr eaLnBrk="1" hangingPunct="1"/>
              <a:t>65</a:t>
            </a:fld>
            <a:endParaRPr lang="en-US" altLang="en-FR" sz="1200"/>
          </a:p>
        </p:txBody>
      </p:sp>
    </p:spTree>
    <p:extLst>
      <p:ext uri="{BB962C8B-B14F-4D97-AF65-F5344CB8AC3E}">
        <p14:creationId xmlns:p14="http://schemas.microsoft.com/office/powerpoint/2010/main" val="40532307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Image Placeholder 1">
            <a:extLst>
              <a:ext uri="{FF2B5EF4-FFF2-40B4-BE49-F238E27FC236}">
                <a16:creationId xmlns:a16="http://schemas.microsoft.com/office/drawing/2014/main" id="{79711952-813D-2606-DE12-55F6692A8B1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555" name="Notes Placeholder 2">
            <a:extLst>
              <a:ext uri="{FF2B5EF4-FFF2-40B4-BE49-F238E27FC236}">
                <a16:creationId xmlns:a16="http://schemas.microsoft.com/office/drawing/2014/main" id="{5BEE28F6-2DC4-902D-6A57-E3054340A18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GB" altLang="en-FR">
                <a:latin typeface="Arial" panose="020B0604020202020204" pitchFamily="34" charset="0"/>
                <a:ea typeface="ＭＳ Ｐゴシック" panose="020B0600070205080204" pitchFamily="34" charset="-128"/>
              </a:rPr>
              <a:t>Reasons:</a:t>
            </a:r>
          </a:p>
          <a:p>
            <a:r>
              <a:rPr lang="en-GB" altLang="en-FR">
                <a:latin typeface="Arial" panose="020B0604020202020204" pitchFamily="34" charset="0"/>
                <a:ea typeface="ＭＳ Ｐゴシック" panose="020B0600070205080204" pitchFamily="34" charset="-128"/>
              </a:rPr>
              <a:t>1. So we can facilitate the team exercises – debrief them. So you get more out of the classes</a:t>
            </a:r>
          </a:p>
          <a:p>
            <a:r>
              <a:rPr lang="en-GB" altLang="en-FR">
                <a:latin typeface="Arial" panose="020B0604020202020204" pitchFamily="34" charset="0"/>
                <a:ea typeface="ＭＳ Ｐゴシック" panose="020B0600070205080204" pitchFamily="34" charset="-128"/>
              </a:rPr>
              <a:t>2. More fun for us working toegther</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a:extLst>
              <a:ext uri="{FF2B5EF4-FFF2-40B4-BE49-F238E27FC236}">
                <a16:creationId xmlns:a16="http://schemas.microsoft.com/office/drawing/2014/main" id="{8E1FA660-BFEA-9125-D24C-55BD0670B3D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603" name="Notes Placeholder 2">
            <a:extLst>
              <a:ext uri="{FF2B5EF4-FFF2-40B4-BE49-F238E27FC236}">
                <a16:creationId xmlns:a16="http://schemas.microsoft.com/office/drawing/2014/main" id="{F858C27B-DB1A-252F-CA3B-629A3D5E5C9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FR" dirty="0">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a:extLst>
              <a:ext uri="{FF2B5EF4-FFF2-40B4-BE49-F238E27FC236}">
                <a16:creationId xmlns:a16="http://schemas.microsoft.com/office/drawing/2014/main" id="{E7968073-6096-BA7D-08F1-0F3CBDA4E6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1" name="Notes Placeholder 2">
            <a:extLst>
              <a:ext uri="{FF2B5EF4-FFF2-40B4-BE49-F238E27FC236}">
                <a16:creationId xmlns:a16="http://schemas.microsoft.com/office/drawing/2014/main" id="{592224BA-D0DA-A6C8-46D3-369D839FE20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FR">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a:extLst>
              <a:ext uri="{FF2B5EF4-FFF2-40B4-BE49-F238E27FC236}">
                <a16:creationId xmlns:a16="http://schemas.microsoft.com/office/drawing/2014/main" id="{FB1A6AD0-AF36-F079-9AC8-A8BB6B2A9F9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9" name="Notes Placeholder 2">
            <a:extLst>
              <a:ext uri="{FF2B5EF4-FFF2-40B4-BE49-F238E27FC236}">
                <a16:creationId xmlns:a16="http://schemas.microsoft.com/office/drawing/2014/main" id="{0BABFD0B-110D-1ED8-C0A4-024B3983EBC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FR">
              <a:latin typeface="Arial" panose="020B0604020202020204" pitchFamily="34" charset="0"/>
              <a:ea typeface="ＭＳ Ｐゴシック" panose="020B0600070205080204" pitchFamily="34" charset="-128"/>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69520EB9-6DCC-E675-5177-876D5780748A}"/>
              </a:ext>
            </a:extLst>
          </p:cNvPr>
          <p:cNvSpPr>
            <a:spLocks noGrp="1" noChangeArrowheads="1"/>
          </p:cNvSpPr>
          <p:nvPr>
            <p:ph type="dt" sz="half" idx="10"/>
          </p:nvPr>
        </p:nvSpPr>
        <p:spPr/>
        <p:txBody>
          <a:bodyPr/>
          <a:lstStyle>
            <a:lvl1pPr>
              <a:defRPr/>
            </a:lvl1pPr>
          </a:lstStyle>
          <a:p>
            <a:pPr>
              <a:defRPr/>
            </a:pPr>
            <a:r>
              <a:rPr lang="en-US"/>
              <a:t>Sept 08</a:t>
            </a:r>
          </a:p>
        </p:txBody>
      </p:sp>
      <p:sp>
        <p:nvSpPr>
          <p:cNvPr id="5" name="Rectangle 5">
            <a:extLst>
              <a:ext uri="{FF2B5EF4-FFF2-40B4-BE49-F238E27FC236}">
                <a16:creationId xmlns:a16="http://schemas.microsoft.com/office/drawing/2014/main" id="{92514826-89CD-1145-A261-9A25581602AF}"/>
              </a:ext>
            </a:extLst>
          </p:cNvPr>
          <p:cNvSpPr>
            <a:spLocks noGrp="1" noChangeArrowheads="1"/>
          </p:cNvSpPr>
          <p:nvPr>
            <p:ph type="ftr" sz="quarter" idx="11"/>
          </p:nvPr>
        </p:nvSpPr>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73171A81-95E1-8B31-58FF-A20919E5B0C0}"/>
              </a:ext>
            </a:extLst>
          </p:cNvPr>
          <p:cNvSpPr>
            <a:spLocks noGrp="1" noChangeArrowheads="1"/>
          </p:cNvSpPr>
          <p:nvPr>
            <p:ph type="sldNum" sz="quarter" idx="12"/>
          </p:nvPr>
        </p:nvSpPr>
        <p:spPr/>
        <p:txBody>
          <a:bodyPr/>
          <a:lstStyle>
            <a:lvl1pPr>
              <a:defRPr sz="1800" b="1">
                <a:latin typeface="Century Gothic" panose="020B0502020202020204" pitchFamily="34" charset="0"/>
              </a:defRPr>
            </a:lvl1pPr>
          </a:lstStyle>
          <a:p>
            <a:fld id="{4B4506E7-4A8E-8F42-8A35-90C52AB990E5}" type="slidenum">
              <a:rPr lang="en-US" altLang="en-US"/>
              <a:pPr/>
              <a:t>‹#›</a:t>
            </a:fld>
            <a:endParaRPr lang="en-US" altLang="en-US"/>
          </a:p>
        </p:txBody>
      </p:sp>
    </p:spTree>
    <p:extLst>
      <p:ext uri="{BB962C8B-B14F-4D97-AF65-F5344CB8AC3E}">
        <p14:creationId xmlns:p14="http://schemas.microsoft.com/office/powerpoint/2010/main" val="1642781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DCAEFD48-DFC2-27E0-0CB7-568380865358}"/>
              </a:ext>
            </a:extLst>
          </p:cNvPr>
          <p:cNvSpPr>
            <a:spLocks noGrp="1" noChangeArrowheads="1"/>
          </p:cNvSpPr>
          <p:nvPr>
            <p:ph type="dt" sz="half" idx="10"/>
          </p:nvPr>
        </p:nvSpPr>
        <p:spPr>
          <a:ln/>
        </p:spPr>
        <p:txBody>
          <a:bodyPr/>
          <a:lstStyle>
            <a:lvl1pPr>
              <a:defRPr/>
            </a:lvl1pPr>
          </a:lstStyle>
          <a:p>
            <a:pPr>
              <a:defRPr/>
            </a:pPr>
            <a:r>
              <a:rPr lang="en-US"/>
              <a:t>Sept 08</a:t>
            </a:r>
          </a:p>
        </p:txBody>
      </p:sp>
      <p:sp>
        <p:nvSpPr>
          <p:cNvPr id="5" name="Rectangle 5">
            <a:extLst>
              <a:ext uri="{FF2B5EF4-FFF2-40B4-BE49-F238E27FC236}">
                <a16:creationId xmlns:a16="http://schemas.microsoft.com/office/drawing/2014/main" id="{3409DE8F-E669-21E2-6CDD-EA3ACCBE4DD8}"/>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1F0F4FA9-6E55-CBE2-B568-A7F80FF855A3}"/>
              </a:ext>
            </a:extLst>
          </p:cNvPr>
          <p:cNvSpPr>
            <a:spLocks noGrp="1" noChangeArrowheads="1"/>
          </p:cNvSpPr>
          <p:nvPr>
            <p:ph type="sldNum" sz="quarter" idx="12"/>
          </p:nvPr>
        </p:nvSpPr>
        <p:spPr>
          <a:ln/>
        </p:spPr>
        <p:txBody>
          <a:bodyPr/>
          <a:lstStyle>
            <a:lvl1pPr>
              <a:defRPr/>
            </a:lvl1pPr>
          </a:lstStyle>
          <a:p>
            <a:fld id="{60084F17-9F8C-9E44-8ED8-51C8A8A289EC}" type="slidenum">
              <a:rPr lang="en-US" altLang="en-US"/>
              <a:pPr/>
              <a:t>‹#›</a:t>
            </a:fld>
            <a:endParaRPr lang="en-US" altLang="en-US"/>
          </a:p>
        </p:txBody>
      </p:sp>
    </p:spTree>
    <p:extLst>
      <p:ext uri="{BB962C8B-B14F-4D97-AF65-F5344CB8AC3E}">
        <p14:creationId xmlns:p14="http://schemas.microsoft.com/office/powerpoint/2010/main" val="22346768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60A893CD-E97C-B2FE-D284-3D818930609B}"/>
              </a:ext>
            </a:extLst>
          </p:cNvPr>
          <p:cNvSpPr>
            <a:spLocks noGrp="1" noChangeArrowheads="1"/>
          </p:cNvSpPr>
          <p:nvPr>
            <p:ph type="dt" sz="half" idx="10"/>
          </p:nvPr>
        </p:nvSpPr>
        <p:spPr>
          <a:ln/>
        </p:spPr>
        <p:txBody>
          <a:bodyPr/>
          <a:lstStyle>
            <a:lvl1pPr>
              <a:defRPr/>
            </a:lvl1pPr>
          </a:lstStyle>
          <a:p>
            <a:pPr>
              <a:defRPr/>
            </a:pPr>
            <a:r>
              <a:rPr lang="en-US"/>
              <a:t>Sept 08</a:t>
            </a:r>
          </a:p>
        </p:txBody>
      </p:sp>
      <p:sp>
        <p:nvSpPr>
          <p:cNvPr id="5" name="Rectangle 5">
            <a:extLst>
              <a:ext uri="{FF2B5EF4-FFF2-40B4-BE49-F238E27FC236}">
                <a16:creationId xmlns:a16="http://schemas.microsoft.com/office/drawing/2014/main" id="{81659D28-E0D1-38FC-8D01-E00E6C5DDF13}"/>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FED97559-C67D-E29E-11A3-E14999D0C7E8}"/>
              </a:ext>
            </a:extLst>
          </p:cNvPr>
          <p:cNvSpPr>
            <a:spLocks noGrp="1" noChangeArrowheads="1"/>
          </p:cNvSpPr>
          <p:nvPr>
            <p:ph type="sldNum" sz="quarter" idx="12"/>
          </p:nvPr>
        </p:nvSpPr>
        <p:spPr>
          <a:ln/>
        </p:spPr>
        <p:txBody>
          <a:bodyPr/>
          <a:lstStyle>
            <a:lvl1pPr>
              <a:defRPr/>
            </a:lvl1pPr>
          </a:lstStyle>
          <a:p>
            <a:fld id="{BB3B3ACF-AB31-4F45-B313-2DFF8B32AEAA}" type="slidenum">
              <a:rPr lang="en-US" altLang="en-US"/>
              <a:pPr/>
              <a:t>‹#›</a:t>
            </a:fld>
            <a:endParaRPr lang="en-US" altLang="en-US"/>
          </a:p>
        </p:txBody>
      </p:sp>
    </p:spTree>
    <p:extLst>
      <p:ext uri="{BB962C8B-B14F-4D97-AF65-F5344CB8AC3E}">
        <p14:creationId xmlns:p14="http://schemas.microsoft.com/office/powerpoint/2010/main" val="32860957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ED6B3C9E-DDFC-133E-D3BC-2114FEDA312E}"/>
              </a:ext>
            </a:extLst>
          </p:cNvPr>
          <p:cNvSpPr>
            <a:spLocks noGrp="1" noChangeArrowheads="1"/>
          </p:cNvSpPr>
          <p:nvPr>
            <p:ph type="dt" sz="half" idx="10"/>
          </p:nvPr>
        </p:nvSpPr>
        <p:spPr>
          <a:xfrm>
            <a:off x="457200" y="6172200"/>
            <a:ext cx="2133600" cy="476250"/>
          </a:xfrm>
        </p:spPr>
        <p:txBody>
          <a:bodyPr/>
          <a:lstStyle>
            <a:lvl1pPr>
              <a:defRPr/>
            </a:lvl1pPr>
          </a:lstStyle>
          <a:p>
            <a:pPr>
              <a:defRPr/>
            </a:pPr>
            <a:r>
              <a:rPr lang="en-US"/>
              <a:t>Sept 08</a:t>
            </a:r>
          </a:p>
        </p:txBody>
      </p:sp>
      <p:sp>
        <p:nvSpPr>
          <p:cNvPr id="5" name="Rectangle 5">
            <a:extLst>
              <a:ext uri="{FF2B5EF4-FFF2-40B4-BE49-F238E27FC236}">
                <a16:creationId xmlns:a16="http://schemas.microsoft.com/office/drawing/2014/main" id="{41E848CC-ADEB-C3D6-031F-7DEF724F6BCD}"/>
              </a:ext>
            </a:extLst>
          </p:cNvPr>
          <p:cNvSpPr>
            <a:spLocks noGrp="1" noChangeArrowheads="1"/>
          </p:cNvSpPr>
          <p:nvPr>
            <p:ph type="ftr" sz="quarter" idx="11"/>
          </p:nvPr>
        </p:nvSpPr>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DAB6C7F8-D526-E2FF-9474-B49B531E61F8}"/>
              </a:ext>
            </a:extLst>
          </p:cNvPr>
          <p:cNvSpPr>
            <a:spLocks noGrp="1" noChangeArrowheads="1"/>
          </p:cNvSpPr>
          <p:nvPr>
            <p:ph type="sldNum" sz="quarter" idx="12"/>
          </p:nvPr>
        </p:nvSpPr>
        <p:spPr>
          <a:xfrm>
            <a:off x="6781800" y="6248400"/>
            <a:ext cx="2133600" cy="476250"/>
          </a:xfrm>
        </p:spPr>
        <p:txBody>
          <a:bodyPr/>
          <a:lstStyle>
            <a:lvl1pPr>
              <a:defRPr/>
            </a:lvl1pPr>
          </a:lstStyle>
          <a:p>
            <a:fld id="{1FDDF860-E3AB-F44A-84E2-C1670E20CB73}" type="slidenum">
              <a:rPr lang="en-US" altLang="en-US"/>
              <a:pPr/>
              <a:t>‹#›</a:t>
            </a:fld>
            <a:endParaRPr lang="en-US" altLang="en-US"/>
          </a:p>
        </p:txBody>
      </p:sp>
    </p:spTree>
    <p:extLst>
      <p:ext uri="{BB962C8B-B14F-4D97-AF65-F5344CB8AC3E}">
        <p14:creationId xmlns:p14="http://schemas.microsoft.com/office/powerpoint/2010/main" val="39097502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7D42D4FC-4776-06E0-C362-72EB0FEA554A}"/>
              </a:ext>
            </a:extLst>
          </p:cNvPr>
          <p:cNvSpPr>
            <a:spLocks noGrp="1" noChangeArrowheads="1"/>
          </p:cNvSpPr>
          <p:nvPr>
            <p:ph type="dt" sz="half" idx="10"/>
          </p:nvPr>
        </p:nvSpPr>
        <p:spPr>
          <a:ln/>
        </p:spPr>
        <p:txBody>
          <a:bodyPr/>
          <a:lstStyle>
            <a:lvl1pPr>
              <a:defRPr/>
            </a:lvl1pPr>
          </a:lstStyle>
          <a:p>
            <a:pPr>
              <a:defRPr/>
            </a:pPr>
            <a:r>
              <a:rPr lang="en-US"/>
              <a:t>Sept 08</a:t>
            </a:r>
          </a:p>
        </p:txBody>
      </p:sp>
      <p:sp>
        <p:nvSpPr>
          <p:cNvPr id="5" name="Rectangle 5">
            <a:extLst>
              <a:ext uri="{FF2B5EF4-FFF2-40B4-BE49-F238E27FC236}">
                <a16:creationId xmlns:a16="http://schemas.microsoft.com/office/drawing/2014/main" id="{5868C78F-671B-7015-5422-410140050BD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74B8DC2D-8E92-60F3-0403-BC7965D15D6D}"/>
              </a:ext>
            </a:extLst>
          </p:cNvPr>
          <p:cNvSpPr>
            <a:spLocks noGrp="1" noChangeArrowheads="1"/>
          </p:cNvSpPr>
          <p:nvPr>
            <p:ph type="sldNum" sz="quarter" idx="12"/>
          </p:nvPr>
        </p:nvSpPr>
        <p:spPr>
          <a:ln/>
        </p:spPr>
        <p:txBody>
          <a:bodyPr/>
          <a:lstStyle>
            <a:lvl1pPr>
              <a:defRPr/>
            </a:lvl1pPr>
          </a:lstStyle>
          <a:p>
            <a:fld id="{A6E4D2A7-9D0F-2F4C-BA0D-CECCEDE73E79}" type="slidenum">
              <a:rPr lang="en-US" altLang="en-US"/>
              <a:pPr/>
              <a:t>‹#›</a:t>
            </a:fld>
            <a:endParaRPr lang="en-US" altLang="en-US"/>
          </a:p>
        </p:txBody>
      </p:sp>
    </p:spTree>
    <p:extLst>
      <p:ext uri="{BB962C8B-B14F-4D97-AF65-F5344CB8AC3E}">
        <p14:creationId xmlns:p14="http://schemas.microsoft.com/office/powerpoint/2010/main" val="11495545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4024465C-61B8-9761-119A-EACEC420F839}"/>
              </a:ext>
            </a:extLst>
          </p:cNvPr>
          <p:cNvSpPr>
            <a:spLocks noGrp="1" noChangeArrowheads="1"/>
          </p:cNvSpPr>
          <p:nvPr>
            <p:ph type="dt" sz="half" idx="10"/>
          </p:nvPr>
        </p:nvSpPr>
        <p:spPr>
          <a:ln/>
        </p:spPr>
        <p:txBody>
          <a:bodyPr/>
          <a:lstStyle>
            <a:lvl1pPr>
              <a:defRPr/>
            </a:lvl1pPr>
          </a:lstStyle>
          <a:p>
            <a:pPr>
              <a:defRPr/>
            </a:pPr>
            <a:r>
              <a:rPr lang="en-US"/>
              <a:t>Sept 08</a:t>
            </a:r>
          </a:p>
        </p:txBody>
      </p:sp>
      <p:sp>
        <p:nvSpPr>
          <p:cNvPr id="6" name="Rectangle 5">
            <a:extLst>
              <a:ext uri="{FF2B5EF4-FFF2-40B4-BE49-F238E27FC236}">
                <a16:creationId xmlns:a16="http://schemas.microsoft.com/office/drawing/2014/main" id="{E528B0B1-21E5-6E38-55A6-5D0A2CEE4BA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95BD9694-FE86-1BD1-5652-8DBCFE3F06DA}"/>
              </a:ext>
            </a:extLst>
          </p:cNvPr>
          <p:cNvSpPr>
            <a:spLocks noGrp="1" noChangeArrowheads="1"/>
          </p:cNvSpPr>
          <p:nvPr>
            <p:ph type="sldNum" sz="quarter" idx="12"/>
          </p:nvPr>
        </p:nvSpPr>
        <p:spPr>
          <a:ln/>
        </p:spPr>
        <p:txBody>
          <a:bodyPr/>
          <a:lstStyle>
            <a:lvl1pPr>
              <a:defRPr/>
            </a:lvl1pPr>
          </a:lstStyle>
          <a:p>
            <a:fld id="{265245AE-B531-8B42-A1F6-4BD5D699050F}" type="slidenum">
              <a:rPr lang="en-US" altLang="en-US"/>
              <a:pPr/>
              <a:t>‹#›</a:t>
            </a:fld>
            <a:endParaRPr lang="en-US" altLang="en-US"/>
          </a:p>
        </p:txBody>
      </p:sp>
    </p:spTree>
    <p:extLst>
      <p:ext uri="{BB962C8B-B14F-4D97-AF65-F5344CB8AC3E}">
        <p14:creationId xmlns:p14="http://schemas.microsoft.com/office/powerpoint/2010/main" val="2788694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52278841-600B-B38E-B943-E214054BC3B8}"/>
              </a:ext>
            </a:extLst>
          </p:cNvPr>
          <p:cNvSpPr>
            <a:spLocks noGrp="1" noChangeArrowheads="1"/>
          </p:cNvSpPr>
          <p:nvPr>
            <p:ph type="dt" sz="half" idx="10"/>
          </p:nvPr>
        </p:nvSpPr>
        <p:spPr>
          <a:ln/>
        </p:spPr>
        <p:txBody>
          <a:bodyPr/>
          <a:lstStyle>
            <a:lvl1pPr>
              <a:defRPr/>
            </a:lvl1pPr>
          </a:lstStyle>
          <a:p>
            <a:pPr>
              <a:defRPr/>
            </a:pPr>
            <a:r>
              <a:rPr lang="en-US"/>
              <a:t>Sept 08</a:t>
            </a:r>
          </a:p>
        </p:txBody>
      </p:sp>
      <p:sp>
        <p:nvSpPr>
          <p:cNvPr id="8" name="Rectangle 5">
            <a:extLst>
              <a:ext uri="{FF2B5EF4-FFF2-40B4-BE49-F238E27FC236}">
                <a16:creationId xmlns:a16="http://schemas.microsoft.com/office/drawing/2014/main" id="{789A4465-87B1-05E9-EAC2-C69E5C985547}"/>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8B50409F-DCEB-41CE-7883-75500B7064CD}"/>
              </a:ext>
            </a:extLst>
          </p:cNvPr>
          <p:cNvSpPr>
            <a:spLocks noGrp="1" noChangeArrowheads="1"/>
          </p:cNvSpPr>
          <p:nvPr>
            <p:ph type="sldNum" sz="quarter" idx="12"/>
          </p:nvPr>
        </p:nvSpPr>
        <p:spPr>
          <a:ln/>
        </p:spPr>
        <p:txBody>
          <a:bodyPr/>
          <a:lstStyle>
            <a:lvl1pPr>
              <a:defRPr/>
            </a:lvl1pPr>
          </a:lstStyle>
          <a:p>
            <a:fld id="{6C74EE7F-8D7D-FC40-AADD-23C453BEBC63}" type="slidenum">
              <a:rPr lang="en-US" altLang="en-US"/>
              <a:pPr/>
              <a:t>‹#›</a:t>
            </a:fld>
            <a:endParaRPr lang="en-US" altLang="en-US"/>
          </a:p>
        </p:txBody>
      </p:sp>
    </p:spTree>
    <p:extLst>
      <p:ext uri="{BB962C8B-B14F-4D97-AF65-F5344CB8AC3E}">
        <p14:creationId xmlns:p14="http://schemas.microsoft.com/office/powerpoint/2010/main" val="26121209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5E17D353-1655-3BEB-83DC-1B9390C73A72}"/>
              </a:ext>
            </a:extLst>
          </p:cNvPr>
          <p:cNvSpPr>
            <a:spLocks noGrp="1" noChangeArrowheads="1"/>
          </p:cNvSpPr>
          <p:nvPr>
            <p:ph type="dt" sz="half" idx="10"/>
          </p:nvPr>
        </p:nvSpPr>
        <p:spPr>
          <a:ln/>
        </p:spPr>
        <p:txBody>
          <a:bodyPr/>
          <a:lstStyle>
            <a:lvl1pPr>
              <a:defRPr/>
            </a:lvl1pPr>
          </a:lstStyle>
          <a:p>
            <a:pPr>
              <a:defRPr/>
            </a:pPr>
            <a:r>
              <a:rPr lang="en-US"/>
              <a:t>Sept 08</a:t>
            </a:r>
          </a:p>
        </p:txBody>
      </p:sp>
      <p:sp>
        <p:nvSpPr>
          <p:cNvPr id="4" name="Rectangle 5">
            <a:extLst>
              <a:ext uri="{FF2B5EF4-FFF2-40B4-BE49-F238E27FC236}">
                <a16:creationId xmlns:a16="http://schemas.microsoft.com/office/drawing/2014/main" id="{A90C6B17-402C-45CC-A93B-9E22F5B075A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B8569C9C-7707-1FD3-0CD8-A717D374184E}"/>
              </a:ext>
            </a:extLst>
          </p:cNvPr>
          <p:cNvSpPr>
            <a:spLocks noGrp="1" noChangeArrowheads="1"/>
          </p:cNvSpPr>
          <p:nvPr>
            <p:ph type="sldNum" sz="quarter" idx="12"/>
          </p:nvPr>
        </p:nvSpPr>
        <p:spPr>
          <a:ln/>
        </p:spPr>
        <p:txBody>
          <a:bodyPr/>
          <a:lstStyle>
            <a:lvl1pPr>
              <a:defRPr/>
            </a:lvl1pPr>
          </a:lstStyle>
          <a:p>
            <a:fld id="{AD2B5F8E-D63F-A74E-A8A5-63CCB6E0B50C}" type="slidenum">
              <a:rPr lang="en-US" altLang="en-US"/>
              <a:pPr/>
              <a:t>‹#›</a:t>
            </a:fld>
            <a:endParaRPr lang="en-US" altLang="en-US"/>
          </a:p>
        </p:txBody>
      </p:sp>
    </p:spTree>
    <p:extLst>
      <p:ext uri="{BB962C8B-B14F-4D97-AF65-F5344CB8AC3E}">
        <p14:creationId xmlns:p14="http://schemas.microsoft.com/office/powerpoint/2010/main" val="38875913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7E186FE5-DB1A-8960-E7DF-8F8E9DFACAA1}"/>
              </a:ext>
            </a:extLst>
          </p:cNvPr>
          <p:cNvSpPr>
            <a:spLocks noGrp="1" noChangeArrowheads="1"/>
          </p:cNvSpPr>
          <p:nvPr>
            <p:ph type="dt" sz="half" idx="10"/>
          </p:nvPr>
        </p:nvSpPr>
        <p:spPr/>
        <p:txBody>
          <a:bodyPr/>
          <a:lstStyle>
            <a:lvl1pPr>
              <a:defRPr/>
            </a:lvl1pPr>
          </a:lstStyle>
          <a:p>
            <a:pPr>
              <a:defRPr/>
            </a:pPr>
            <a:r>
              <a:rPr lang="en-US"/>
              <a:t>Sept 08</a:t>
            </a:r>
          </a:p>
        </p:txBody>
      </p:sp>
      <p:sp>
        <p:nvSpPr>
          <p:cNvPr id="3" name="Rectangle 5">
            <a:extLst>
              <a:ext uri="{FF2B5EF4-FFF2-40B4-BE49-F238E27FC236}">
                <a16:creationId xmlns:a16="http://schemas.microsoft.com/office/drawing/2014/main" id="{ACDDA556-380E-DCCB-E486-B13309E768E6}"/>
              </a:ext>
            </a:extLst>
          </p:cNvPr>
          <p:cNvSpPr>
            <a:spLocks noGrp="1" noChangeArrowheads="1"/>
          </p:cNvSpPr>
          <p:nvPr>
            <p:ph type="ftr" sz="quarter" idx="11"/>
          </p:nvPr>
        </p:nvSpPr>
        <p:spPr>
          <a:xfrm>
            <a:off x="2971800" y="6172200"/>
            <a:ext cx="2895600" cy="476250"/>
          </a:xfrm>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61162761-2EB8-0ECB-0C42-DEB34F4B9A7A}"/>
              </a:ext>
            </a:extLst>
          </p:cNvPr>
          <p:cNvSpPr>
            <a:spLocks noGrp="1" noChangeArrowheads="1"/>
          </p:cNvSpPr>
          <p:nvPr>
            <p:ph type="sldNum" sz="quarter" idx="12"/>
          </p:nvPr>
        </p:nvSpPr>
        <p:spPr/>
        <p:txBody>
          <a:bodyPr/>
          <a:lstStyle>
            <a:lvl1pPr>
              <a:defRPr/>
            </a:lvl1pPr>
          </a:lstStyle>
          <a:p>
            <a:fld id="{6D8E3C1B-A560-954A-A206-4EC8C1A4D9BA}" type="slidenum">
              <a:rPr lang="en-US" altLang="en-US"/>
              <a:pPr/>
              <a:t>‹#›</a:t>
            </a:fld>
            <a:endParaRPr lang="en-US" altLang="en-US"/>
          </a:p>
        </p:txBody>
      </p:sp>
    </p:spTree>
    <p:extLst>
      <p:ext uri="{BB962C8B-B14F-4D97-AF65-F5344CB8AC3E}">
        <p14:creationId xmlns:p14="http://schemas.microsoft.com/office/powerpoint/2010/main" val="7829998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99DFAEDE-12D9-8942-73B6-5BA41AE920A4}"/>
              </a:ext>
            </a:extLst>
          </p:cNvPr>
          <p:cNvSpPr>
            <a:spLocks noGrp="1" noChangeArrowheads="1"/>
          </p:cNvSpPr>
          <p:nvPr>
            <p:ph type="dt" sz="half" idx="10"/>
          </p:nvPr>
        </p:nvSpPr>
        <p:spPr>
          <a:ln/>
        </p:spPr>
        <p:txBody>
          <a:bodyPr/>
          <a:lstStyle>
            <a:lvl1pPr>
              <a:defRPr/>
            </a:lvl1pPr>
          </a:lstStyle>
          <a:p>
            <a:pPr>
              <a:defRPr/>
            </a:pPr>
            <a:r>
              <a:rPr lang="en-US"/>
              <a:t>Sept 08</a:t>
            </a:r>
          </a:p>
        </p:txBody>
      </p:sp>
      <p:sp>
        <p:nvSpPr>
          <p:cNvPr id="6" name="Rectangle 5">
            <a:extLst>
              <a:ext uri="{FF2B5EF4-FFF2-40B4-BE49-F238E27FC236}">
                <a16:creationId xmlns:a16="http://schemas.microsoft.com/office/drawing/2014/main" id="{3188F110-8885-A013-B69C-742FAF9AF189}"/>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F9E19007-2D02-2433-6F6F-5FE814498A46}"/>
              </a:ext>
            </a:extLst>
          </p:cNvPr>
          <p:cNvSpPr>
            <a:spLocks noGrp="1" noChangeArrowheads="1"/>
          </p:cNvSpPr>
          <p:nvPr>
            <p:ph type="sldNum" sz="quarter" idx="12"/>
          </p:nvPr>
        </p:nvSpPr>
        <p:spPr>
          <a:ln/>
        </p:spPr>
        <p:txBody>
          <a:bodyPr/>
          <a:lstStyle>
            <a:lvl1pPr>
              <a:defRPr/>
            </a:lvl1pPr>
          </a:lstStyle>
          <a:p>
            <a:fld id="{FBF78ED5-89F6-184D-B7F9-C5E92D4DABA7}" type="slidenum">
              <a:rPr lang="en-US" altLang="en-US"/>
              <a:pPr/>
              <a:t>‹#›</a:t>
            </a:fld>
            <a:endParaRPr lang="en-US" altLang="en-US"/>
          </a:p>
        </p:txBody>
      </p:sp>
    </p:spTree>
    <p:extLst>
      <p:ext uri="{BB962C8B-B14F-4D97-AF65-F5344CB8AC3E}">
        <p14:creationId xmlns:p14="http://schemas.microsoft.com/office/powerpoint/2010/main" val="33062380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805CC7E4-E9D3-612C-C8DA-09C17B1A2AF6}"/>
              </a:ext>
            </a:extLst>
          </p:cNvPr>
          <p:cNvSpPr>
            <a:spLocks noGrp="1" noChangeArrowheads="1"/>
          </p:cNvSpPr>
          <p:nvPr>
            <p:ph type="dt" sz="half" idx="10"/>
          </p:nvPr>
        </p:nvSpPr>
        <p:spPr>
          <a:ln/>
        </p:spPr>
        <p:txBody>
          <a:bodyPr/>
          <a:lstStyle>
            <a:lvl1pPr>
              <a:defRPr/>
            </a:lvl1pPr>
          </a:lstStyle>
          <a:p>
            <a:pPr>
              <a:defRPr/>
            </a:pPr>
            <a:r>
              <a:rPr lang="en-US"/>
              <a:t>Sept 08</a:t>
            </a:r>
          </a:p>
        </p:txBody>
      </p:sp>
      <p:sp>
        <p:nvSpPr>
          <p:cNvPr id="6" name="Rectangle 5">
            <a:extLst>
              <a:ext uri="{FF2B5EF4-FFF2-40B4-BE49-F238E27FC236}">
                <a16:creationId xmlns:a16="http://schemas.microsoft.com/office/drawing/2014/main" id="{EB9F8A91-E9FA-381D-7178-66B2CF86D50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C0D5355E-4534-BB5E-B55A-6F29E4243887}"/>
              </a:ext>
            </a:extLst>
          </p:cNvPr>
          <p:cNvSpPr>
            <a:spLocks noGrp="1" noChangeArrowheads="1"/>
          </p:cNvSpPr>
          <p:nvPr>
            <p:ph type="sldNum" sz="quarter" idx="12"/>
          </p:nvPr>
        </p:nvSpPr>
        <p:spPr>
          <a:ln/>
        </p:spPr>
        <p:txBody>
          <a:bodyPr/>
          <a:lstStyle>
            <a:lvl1pPr>
              <a:defRPr/>
            </a:lvl1pPr>
          </a:lstStyle>
          <a:p>
            <a:fld id="{8C958B8F-513D-2445-AE27-BA5137643A0C}" type="slidenum">
              <a:rPr lang="en-US" altLang="en-US"/>
              <a:pPr/>
              <a:t>‹#›</a:t>
            </a:fld>
            <a:endParaRPr lang="en-US" altLang="en-US"/>
          </a:p>
        </p:txBody>
      </p:sp>
    </p:spTree>
    <p:extLst>
      <p:ext uri="{BB962C8B-B14F-4D97-AF65-F5344CB8AC3E}">
        <p14:creationId xmlns:p14="http://schemas.microsoft.com/office/powerpoint/2010/main" val="30267192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638370E9-C8F8-EC34-119B-8E859BBFCA12}"/>
              </a:ext>
            </a:extLst>
          </p:cNvPr>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FR"/>
              <a:t>Click to edit Master title style</a:t>
            </a:r>
          </a:p>
        </p:txBody>
      </p:sp>
      <p:sp>
        <p:nvSpPr>
          <p:cNvPr id="1027" name="Rectangle 3">
            <a:extLst>
              <a:ext uri="{FF2B5EF4-FFF2-40B4-BE49-F238E27FC236}">
                <a16:creationId xmlns:a16="http://schemas.microsoft.com/office/drawing/2014/main" id="{EC6AD9CF-C567-38F4-AFA5-6345DE13233F}"/>
              </a:ext>
            </a:extLst>
          </p:cNvPr>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FR"/>
              <a:t>Click to edit Master text styles</a:t>
            </a:r>
          </a:p>
          <a:p>
            <a:pPr lvl="1"/>
            <a:r>
              <a:rPr lang="en-US" altLang="en-FR"/>
              <a:t>Second level</a:t>
            </a:r>
          </a:p>
          <a:p>
            <a:pPr lvl="2"/>
            <a:r>
              <a:rPr lang="en-US" altLang="en-FR"/>
              <a:t>Third level</a:t>
            </a:r>
          </a:p>
          <a:p>
            <a:pPr lvl="3"/>
            <a:r>
              <a:rPr lang="en-US" altLang="en-FR"/>
              <a:t>Fourth level</a:t>
            </a:r>
          </a:p>
          <a:p>
            <a:pPr lvl="4"/>
            <a:r>
              <a:rPr lang="en-US" altLang="en-FR"/>
              <a:t>Fifth level</a:t>
            </a:r>
          </a:p>
        </p:txBody>
      </p:sp>
      <p:sp>
        <p:nvSpPr>
          <p:cNvPr id="1028" name="Rectangle 4">
            <a:extLst>
              <a:ext uri="{FF2B5EF4-FFF2-40B4-BE49-F238E27FC236}">
                <a16:creationId xmlns:a16="http://schemas.microsoft.com/office/drawing/2014/main" id="{69DA6B25-2619-9463-D38C-170DBB4CB7EF}"/>
              </a:ext>
            </a:extLst>
          </p:cNvPr>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ea typeface="+mn-ea"/>
                <a:cs typeface="+mn-cs"/>
              </a:defRPr>
            </a:lvl1pPr>
          </a:lstStyle>
          <a:p>
            <a:pPr>
              <a:defRPr/>
            </a:pPr>
            <a:r>
              <a:rPr lang="en-US"/>
              <a:t>Sept 08</a:t>
            </a:r>
          </a:p>
        </p:txBody>
      </p:sp>
      <p:sp>
        <p:nvSpPr>
          <p:cNvPr id="1029" name="Rectangle 5">
            <a:extLst>
              <a:ext uri="{FF2B5EF4-FFF2-40B4-BE49-F238E27FC236}">
                <a16:creationId xmlns:a16="http://schemas.microsoft.com/office/drawing/2014/main" id="{C169AB68-418B-6D22-1A81-FA65D22A014F}"/>
              </a:ext>
            </a:extLst>
          </p:cNvPr>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pitchFamily="34" charset="0"/>
                <a:ea typeface="+mn-ea"/>
                <a:cs typeface="+mn-cs"/>
              </a:defRPr>
            </a:lvl1pPr>
          </a:lstStyle>
          <a:p>
            <a:pPr>
              <a:defRPr/>
            </a:pPr>
            <a:endParaRPr lang="en-US"/>
          </a:p>
        </p:txBody>
      </p:sp>
      <p:sp>
        <p:nvSpPr>
          <p:cNvPr id="1030" name="Rectangle 6">
            <a:extLst>
              <a:ext uri="{FF2B5EF4-FFF2-40B4-BE49-F238E27FC236}">
                <a16:creationId xmlns:a16="http://schemas.microsoft.com/office/drawing/2014/main" id="{0F1EB3B5-9210-7138-31E7-BA5722554433}"/>
              </a:ext>
            </a:extLst>
          </p:cNvPr>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D2F07A40-E1F2-BA4C-8383-F389B9D58499}"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4339" r:id="rId1"/>
    <p:sldLayoutId id="2147484340" r:id="rId2"/>
    <p:sldLayoutId id="2147484331" r:id="rId3"/>
    <p:sldLayoutId id="2147484332" r:id="rId4"/>
    <p:sldLayoutId id="2147484333" r:id="rId5"/>
    <p:sldLayoutId id="2147484334" r:id="rId6"/>
    <p:sldLayoutId id="2147484341" r:id="rId7"/>
    <p:sldLayoutId id="2147484335" r:id="rId8"/>
    <p:sldLayoutId id="2147484336" r:id="rId9"/>
    <p:sldLayoutId id="2147484337" r:id="rId10"/>
    <p:sldLayoutId id="2147484338" r:id="rId11"/>
  </p:sldLayoutIdLst>
  <p:hf hdr="0" ftr="0" dt="0"/>
  <p:txStyles>
    <p:titleStyle>
      <a:lvl1pPr algn="ctr" rtl="0" eaLnBrk="0" fontAlgn="base" hangingPunct="0">
        <a:spcBef>
          <a:spcPct val="0"/>
        </a:spcBef>
        <a:spcAft>
          <a:spcPct val="0"/>
        </a:spcAft>
        <a:defRPr sz="4400">
          <a:solidFill>
            <a:schemeClr val="tx2"/>
          </a:solidFill>
          <a:latin typeface="+mj-lt"/>
          <a:ea typeface="ＭＳ Ｐゴシック" pitchFamily="-84" charset="-128"/>
          <a:cs typeface="ＭＳ Ｐゴシック" pitchFamily="-65" charset="-128"/>
        </a:defRPr>
      </a:lvl1pPr>
      <a:lvl2pPr algn="ctr" rtl="0" eaLnBrk="0" fontAlgn="base" hangingPunct="0">
        <a:spcBef>
          <a:spcPct val="0"/>
        </a:spcBef>
        <a:spcAft>
          <a:spcPct val="0"/>
        </a:spcAft>
        <a:defRPr sz="4400">
          <a:solidFill>
            <a:schemeClr val="tx2"/>
          </a:solidFill>
          <a:latin typeface="Arial" charset="0"/>
          <a:ea typeface="ＭＳ Ｐゴシック" pitchFamily="-84" charset="-128"/>
          <a:cs typeface="ＭＳ Ｐゴシック" pitchFamily="-65" charset="-128"/>
        </a:defRPr>
      </a:lvl2pPr>
      <a:lvl3pPr algn="ctr" rtl="0" eaLnBrk="0" fontAlgn="base" hangingPunct="0">
        <a:spcBef>
          <a:spcPct val="0"/>
        </a:spcBef>
        <a:spcAft>
          <a:spcPct val="0"/>
        </a:spcAft>
        <a:defRPr sz="4400">
          <a:solidFill>
            <a:schemeClr val="tx2"/>
          </a:solidFill>
          <a:latin typeface="Arial" charset="0"/>
          <a:ea typeface="ＭＳ Ｐゴシック" pitchFamily="-84" charset="-128"/>
          <a:cs typeface="ＭＳ Ｐゴシック" pitchFamily="-65" charset="-128"/>
        </a:defRPr>
      </a:lvl3pPr>
      <a:lvl4pPr algn="ctr" rtl="0" eaLnBrk="0" fontAlgn="base" hangingPunct="0">
        <a:spcBef>
          <a:spcPct val="0"/>
        </a:spcBef>
        <a:spcAft>
          <a:spcPct val="0"/>
        </a:spcAft>
        <a:defRPr sz="4400">
          <a:solidFill>
            <a:schemeClr val="tx2"/>
          </a:solidFill>
          <a:latin typeface="Arial" charset="0"/>
          <a:ea typeface="ＭＳ Ｐゴシック" pitchFamily="-84" charset="-128"/>
          <a:cs typeface="ＭＳ Ｐゴシック" pitchFamily="-65" charset="-128"/>
        </a:defRPr>
      </a:lvl4pPr>
      <a:lvl5pPr algn="ctr" rtl="0" eaLnBrk="0" fontAlgn="base" hangingPunct="0">
        <a:spcBef>
          <a:spcPct val="0"/>
        </a:spcBef>
        <a:spcAft>
          <a:spcPct val="0"/>
        </a:spcAft>
        <a:defRPr sz="4400">
          <a:solidFill>
            <a:schemeClr val="tx2"/>
          </a:solidFill>
          <a:latin typeface="Arial" charset="0"/>
          <a:ea typeface="ＭＳ Ｐゴシック" pitchFamily="-84" charset="-128"/>
          <a:cs typeface="ＭＳ Ｐゴシック" pitchFamily="-65" charset="-128"/>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pitchFamily="-84" charset="-128"/>
          <a:cs typeface="ＭＳ Ｐゴシック" pitchFamily="-65" charset="-128"/>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pitchFamily="-84"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pitchFamily="-84"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pitchFamily="-84"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pitchFamily="-84" charset="-128"/>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hyperlink" Target="https://youtu.be/v2PaZ8Nl2T4" TargetMode="External"/><Relationship Id="rId4" Type="http://schemas.openxmlformats.org/officeDocument/2006/relationships/hyperlink" Target="https://www.gallup.com/services/182138/state-american-manager.aspx"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hyperlink" Target="https://www.technologyreview.com/2013/09/10/83087/technology-is-wiping-out-companies-faster-than-ever/"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hyperlink" Target="https://www.weforum.org/agenda/2020/10/top-10-work-skills-of-tomorrow-how-long-it-takes-to-learn-them/" TargetMode="External"/></Relationships>
</file>

<file path=ppt/slides/_rels/slide16.xml.rels><?xml version="1.0" encoding="UTF-8" standalone="yes"?>
<Relationships xmlns="http://schemas.openxmlformats.org/package/2006/relationships"><Relationship Id="rId2" Type="http://schemas.openxmlformats.org/officeDocument/2006/relationships/hyperlink" Target="https://en.wikipedia.org/wiki/Theory_U"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s://het-imo.net/the-horizontal-leadership-book"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en.wikipedia.org/wiki/Ken_Blanchard"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amazon.com/s/ref=nb_sb_ss_i_3_22?url=search-alias=stripbooks&amp;field-keywords=emotional+intelligence+why+it+can+matter+more+than+iq&amp;sprefix=emotional+intelligence,stripbooks,235" TargetMode="External"/><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hyperlink" Target="https://www.amazon.fr/Immunity-Change-Overcome-Potential-Organization/dp/1422117367/ref=sr_1_1?s=english-books&amp;ie=UTF8&amp;qid=1506946432&amp;sr=1-1&amp;keywords=immunity+to+change" TargetMode="External"/><Relationship Id="rId2" Type="http://schemas.openxmlformats.org/officeDocument/2006/relationships/notesSlide" Target="../notesSlides/notesSlide24.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2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amzn.eu/1cNQelc"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hyperlink" Target="https://www.hofstede-insights.com/country-comparison-tool?countries="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hyperlink" Target="http://youtu.be/Y7m9eNoB3NU" TargetMode="External"/><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8" Type="http://schemas.openxmlformats.org/officeDocument/2006/relationships/image" Target="../media/image27.emf"/><Relationship Id="rId3" Type="http://schemas.openxmlformats.org/officeDocument/2006/relationships/image" Target="../media/image22.emf"/><Relationship Id="rId7" Type="http://schemas.openxmlformats.org/officeDocument/2006/relationships/image" Target="../media/image26.png"/><Relationship Id="rId2" Type="http://schemas.openxmlformats.org/officeDocument/2006/relationships/notesSlide" Target="../notesSlides/notesSlide38.xml"/><Relationship Id="rId1" Type="http://schemas.openxmlformats.org/officeDocument/2006/relationships/slideLayout" Target="../slideLayouts/slideLayout6.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emf"/><Relationship Id="rId9" Type="http://schemas.openxmlformats.org/officeDocument/2006/relationships/hyperlink" Target="https://www.dropbox.com/s/j8a2zpfmt2y04kb/EQ%20questionaire%20for%202017.xlsx?dl=0" TargetMode="External"/></Relationships>
</file>

<file path=ppt/slides/_rels/slide48.xml.rels><?xml version="1.0" encoding="UTF-8" standalone="yes"?>
<Relationships xmlns="http://schemas.openxmlformats.org/package/2006/relationships"><Relationship Id="rId2" Type="http://schemas.openxmlformats.org/officeDocument/2006/relationships/hyperlink" Target="https://youtu.be/Y7m9eNoB3NU" TargetMode="Externa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8" Type="http://schemas.openxmlformats.org/officeDocument/2006/relationships/hyperlink" Target="https://www.youtube.com/watch?v=Ih5TZiBFV28" TargetMode="External"/><Relationship Id="rId13" Type="http://schemas.openxmlformats.org/officeDocument/2006/relationships/hyperlink" Target="http://www.hpsys.com/EI_BarOnEQ-I.htm" TargetMode="External"/><Relationship Id="rId18" Type="http://schemas.openxmlformats.org/officeDocument/2006/relationships/hyperlink" Target="https://www.youtube.com/watch?v=Ro0NBgHo_a8" TargetMode="External"/><Relationship Id="rId3" Type="http://schemas.openxmlformats.org/officeDocument/2006/relationships/hyperlink" Target="https://www.inc.com/michael-schneider/google-thought-they-knew-how-to-create-the-perfect.html" TargetMode="External"/><Relationship Id="rId7" Type="http://schemas.openxmlformats.org/officeDocument/2006/relationships/hyperlink" Target="http://www.amazon.com/Feel-Fear-Do-Anyway/dp/0345487427/ref=sr_1_1?s=books&amp;ie=UTF8&amp;qid=1444037953&amp;sr=1-1&amp;keywords=feel+the+fear+and+do+it+anyway" TargetMode="External"/><Relationship Id="rId12" Type="http://schemas.openxmlformats.org/officeDocument/2006/relationships/hyperlink" Target="https://youtu.be/_LdSB-udpco" TargetMode="External"/><Relationship Id="rId17" Type="http://schemas.openxmlformats.org/officeDocument/2006/relationships/hyperlink" Target="http://www.amazon.com/Five-Dysfunctions-Team-Leadership-Fable/dp/0787960756/ref=sr_1_1?s=books&amp;ie=UTF8&amp;qid=1444037861&amp;sr=1-1&amp;keywords=five+dysfunctions+of+a+team" TargetMode="External"/><Relationship Id="rId2" Type="http://schemas.openxmlformats.org/officeDocument/2006/relationships/notesSlide" Target="../notesSlides/notesSlide42.xml"/><Relationship Id="rId16" Type="http://schemas.openxmlformats.org/officeDocument/2006/relationships/hyperlink" Target="https://www.kornferry.com/insights/this-week-in-leadership/emotional-intelligence-assessment" TargetMode="External"/><Relationship Id="rId20" Type="http://schemas.openxmlformats.org/officeDocument/2006/relationships/hyperlink" Target="https://www.youtube.com/watch?v=FFYnVmGu9ZI" TargetMode="External"/><Relationship Id="rId1" Type="http://schemas.openxmlformats.org/officeDocument/2006/relationships/slideLayout" Target="../slideLayouts/slideLayout2.xml"/><Relationship Id="rId6" Type="http://schemas.openxmlformats.org/officeDocument/2006/relationships/hyperlink" Target="https://youtu.be/Y7m9eNoB3NU" TargetMode="External"/><Relationship Id="rId11" Type="http://schemas.openxmlformats.org/officeDocument/2006/relationships/hyperlink" Target="https://youtu.be/lAkdgPismyA" TargetMode="External"/><Relationship Id="rId5" Type="http://schemas.openxmlformats.org/officeDocument/2006/relationships/hyperlink" Target="http://www.amazon.com/s/ref=nb_sb_ss_i_3_22?url=search-alias=stripbooks&amp;field-keywords=emotional+intelligence+why+it+can+matter+more+than+iq&amp;sprefix=emotional+intelligence,stripbooks,235" TargetMode="External"/><Relationship Id="rId15" Type="http://schemas.openxmlformats.org/officeDocument/2006/relationships/hyperlink" Target="http://www.eiconsortium.org/measures/measures.html" TargetMode="External"/><Relationship Id="rId10" Type="http://schemas.openxmlformats.org/officeDocument/2006/relationships/hyperlink" Target="http://www.amazon.com/Asshole-Rule-Civilized-Workplace-Surviving/dp/0446698202/ref=sr_1_1?s=books&amp;ie=UTF8&amp;qid=1444037918&amp;sr=1-1&amp;keywords=no+asshold+rule" TargetMode="External"/><Relationship Id="rId19" Type="http://schemas.openxmlformats.org/officeDocument/2006/relationships/hyperlink" Target="https://www.amazon.com/Immunity-Change-Potential-Organization-Leadership/dp/1422117367" TargetMode="External"/><Relationship Id="rId4" Type="http://schemas.openxmlformats.org/officeDocument/2006/relationships/hyperlink" Target="https://www.youtube.com/watch?v=J42CztcnNlk" TargetMode="External"/><Relationship Id="rId9" Type="http://schemas.openxmlformats.org/officeDocument/2006/relationships/hyperlink" Target="https://youtu.be/f3NqhRPbKfY" TargetMode="External"/><Relationship Id="rId14" Type="http://schemas.openxmlformats.org/officeDocument/2006/relationships/hyperlink" Target="https://professional.dce.harvard.edu/blog/assessing-your-emotional-intelligence-4-tools-we-love/" TargetMode="Externa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hyperlink" Target="mailto:andrew.prior@teamalchemy.eu" TargetMode="External"/><Relationship Id="rId2" Type="http://schemas.openxmlformats.org/officeDocument/2006/relationships/hyperlink" Target="mailto:prior@eurecom.fr" TargetMode="External"/><Relationship Id="rId1" Type="http://schemas.openxmlformats.org/officeDocument/2006/relationships/slideLayout" Target="../slideLayouts/slideLayout2.xml"/><Relationship Id="rId4" Type="http://schemas.openxmlformats.org/officeDocument/2006/relationships/hyperlink" Target="https://www.linkedin.com/in/andrewprior/" TargetMode="External"/></Relationships>
</file>

<file path=ppt/slides/_rels/slide5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3" Type="http://schemas.openxmlformats.org/officeDocument/2006/relationships/hyperlink" Target="https://www.amazon.fr/Immunity-Change-Overcome-Potential-Organization/dp/1422117367/ref=sr_1_1?s=english-books&amp;ie=UTF8&amp;qid=1506946432&amp;sr=1-1&amp;keywords=immunity+to+change" TargetMode="External"/><Relationship Id="rId2" Type="http://schemas.openxmlformats.org/officeDocument/2006/relationships/notesSlide" Target="../notesSlides/notesSlide50.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15362" name="Picture 2">
            <a:extLst>
              <a:ext uri="{FF2B5EF4-FFF2-40B4-BE49-F238E27FC236}">
                <a16:creationId xmlns:a16="http://schemas.microsoft.com/office/drawing/2014/main" id="{C0B6BE2A-E6D0-83D8-A7CB-8E3F6F20F4D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48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8" name="Rectangle 2">
            <a:extLst>
              <a:ext uri="{FF2B5EF4-FFF2-40B4-BE49-F238E27FC236}">
                <a16:creationId xmlns:a16="http://schemas.microsoft.com/office/drawing/2014/main" id="{B7B19194-E1E4-C307-4CF0-25C7D17F0E19}"/>
              </a:ext>
            </a:extLst>
          </p:cNvPr>
          <p:cNvSpPr>
            <a:spLocks noGrp="1" noChangeArrowheads="1"/>
          </p:cNvSpPr>
          <p:nvPr>
            <p:ph type="ctrTitle"/>
          </p:nvPr>
        </p:nvSpPr>
        <p:spPr>
          <a:xfrm>
            <a:off x="420688" y="3657600"/>
            <a:ext cx="8113712" cy="1752600"/>
          </a:xfrm>
        </p:spPr>
        <p:txBody>
          <a:bodyPr/>
          <a:lstStyle/>
          <a:p>
            <a:pPr>
              <a:defRPr/>
            </a:pPr>
            <a:r>
              <a:rPr lang="en-US" sz="5400" b="1" dirty="0">
                <a:solidFill>
                  <a:schemeClr val="bg1"/>
                </a:solidFill>
                <a:effectLst>
                  <a:outerShdw blurRad="38100" dist="38100" dir="2700000" algn="tl">
                    <a:srgbClr val="000000">
                      <a:alpha val="43137"/>
                    </a:srgbClr>
                  </a:outerShdw>
                </a:effectLst>
                <a:ea typeface="+mj-ea"/>
                <a:cs typeface="+mj-cs"/>
              </a:rPr>
              <a:t>Personal Development &amp; Team Leadership</a:t>
            </a:r>
          </a:p>
        </p:txBody>
      </p:sp>
      <p:sp>
        <p:nvSpPr>
          <p:cNvPr id="4099" name="Rectangle 3">
            <a:extLst>
              <a:ext uri="{FF2B5EF4-FFF2-40B4-BE49-F238E27FC236}">
                <a16:creationId xmlns:a16="http://schemas.microsoft.com/office/drawing/2014/main" id="{A7964EE4-3263-51C4-ADE2-AEE3C4F07E7C}"/>
              </a:ext>
            </a:extLst>
          </p:cNvPr>
          <p:cNvSpPr>
            <a:spLocks noGrp="1" noChangeArrowheads="1"/>
          </p:cNvSpPr>
          <p:nvPr>
            <p:ph type="subTitle" idx="1"/>
          </p:nvPr>
        </p:nvSpPr>
        <p:spPr>
          <a:xfrm>
            <a:off x="195263" y="6143625"/>
            <a:ext cx="8694737" cy="714375"/>
          </a:xfrm>
        </p:spPr>
        <p:txBody>
          <a:bodyPr/>
          <a:lstStyle/>
          <a:p>
            <a:pPr marL="342900" indent="-342900">
              <a:buFont typeface="Monotype Sorts" pitchFamily="2" charset="2"/>
              <a:buNone/>
              <a:defRPr/>
            </a:pPr>
            <a:r>
              <a:rPr lang="en-US" sz="4000" b="1" i="1" dirty="0">
                <a:solidFill>
                  <a:srgbClr val="0070C0"/>
                </a:solidFill>
                <a:effectLst>
                  <a:outerShdw blurRad="38100" dist="38100" dir="2700000" algn="tl">
                    <a:srgbClr val="000000">
                      <a:alpha val="43137"/>
                    </a:srgbClr>
                  </a:outerShdw>
                </a:effectLst>
                <a:ea typeface="+mn-ea"/>
                <a:cs typeface="+mn-cs"/>
              </a:rPr>
              <a:t>Class 1: Morning-30Sep-2024</a:t>
            </a:r>
          </a:p>
        </p:txBody>
      </p:sp>
      <p:sp>
        <p:nvSpPr>
          <p:cNvPr id="4100" name="Text Box 4">
            <a:extLst>
              <a:ext uri="{FF2B5EF4-FFF2-40B4-BE49-F238E27FC236}">
                <a16:creationId xmlns:a16="http://schemas.microsoft.com/office/drawing/2014/main" id="{1B09172D-8F1F-08A4-940E-0C0ACD062C0B}"/>
              </a:ext>
            </a:extLst>
          </p:cNvPr>
          <p:cNvSpPr txBox="1">
            <a:spLocks noChangeArrowheads="1"/>
          </p:cNvSpPr>
          <p:nvPr/>
        </p:nvSpPr>
        <p:spPr bwMode="auto">
          <a:xfrm>
            <a:off x="428625" y="5486400"/>
            <a:ext cx="8358188" cy="706438"/>
          </a:xfrm>
          <a:prstGeom prst="rect">
            <a:avLst/>
          </a:prstGeom>
          <a:noFill/>
          <a:ln w="12700">
            <a:noFill/>
            <a:miter lim="800000"/>
            <a:headEnd type="none" w="sm" len="sm"/>
            <a:tailEnd type="none" w="sm" len="sm"/>
          </a:ln>
        </p:spPr>
        <p:txBody>
          <a:bodyPr>
            <a:spAutoFit/>
          </a:bodyPr>
          <a:lstStyle/>
          <a:p>
            <a:pPr algn="ctr">
              <a:defRPr/>
            </a:pPr>
            <a:r>
              <a:rPr lang="en-US" sz="4000" dirty="0">
                <a:solidFill>
                  <a:srgbClr val="0070C0"/>
                </a:solidFill>
                <a:effectLst>
                  <a:outerShdw blurRad="38100" dist="38100" dir="2700000" algn="tl">
                    <a:srgbClr val="000000">
                      <a:alpha val="43137"/>
                    </a:srgbClr>
                  </a:outerShdw>
                </a:effectLst>
                <a:latin typeface="Century Gothic" pitchFamily="34" charset="0"/>
                <a:ea typeface="+mn-ea"/>
              </a:rPr>
              <a:t>Prof: Andrew PRIOR</a:t>
            </a:r>
          </a:p>
        </p:txBody>
      </p:sp>
    </p:spTree>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3" presetClass="entr" presetSubtype="16" fill="hold" nodeType="afterEffect">
                                  <p:stCondLst>
                                    <p:cond delay="0"/>
                                  </p:stCondLst>
                                  <p:childTnLst>
                                    <p:set>
                                      <p:cBhvr>
                                        <p:cTn id="6" dur="1" fill="hold">
                                          <p:stCondLst>
                                            <p:cond delay="0"/>
                                          </p:stCondLst>
                                        </p:cTn>
                                        <p:tgtEl>
                                          <p:spTgt spid="4098"/>
                                        </p:tgtEl>
                                        <p:attrNameLst>
                                          <p:attrName>style.visibility</p:attrName>
                                        </p:attrNameLst>
                                      </p:cBhvr>
                                      <p:to>
                                        <p:strVal val="visible"/>
                                      </p:to>
                                    </p:set>
                                    <p:anim calcmode="lin" valueType="num">
                                      <p:cBhvr>
                                        <p:cTn id="7" dur="500" fill="hold"/>
                                        <p:tgtEl>
                                          <p:spTgt spid="4098"/>
                                        </p:tgtEl>
                                        <p:attrNameLst>
                                          <p:attrName>ppt_w</p:attrName>
                                        </p:attrNameLst>
                                      </p:cBhvr>
                                      <p:tavLst>
                                        <p:tav tm="0">
                                          <p:val>
                                            <p:fltVal val="0"/>
                                          </p:val>
                                        </p:tav>
                                        <p:tav tm="100000">
                                          <p:val>
                                            <p:strVal val="#ppt_w"/>
                                          </p:val>
                                        </p:tav>
                                      </p:tavLst>
                                    </p:anim>
                                    <p:anim calcmode="lin" valueType="num">
                                      <p:cBhvr>
                                        <p:cTn id="8" dur="500" fill="hold"/>
                                        <p:tgtEl>
                                          <p:spTgt spid="4098"/>
                                        </p:tgtEl>
                                        <p:attrNameLst>
                                          <p:attrName>ppt_h</p:attrName>
                                        </p:attrNameLst>
                                      </p:cBhvr>
                                      <p:tavLst>
                                        <p:tav tm="0">
                                          <p:val>
                                            <p:fltVal val="0"/>
                                          </p:val>
                                        </p:tav>
                                        <p:tav tm="100000">
                                          <p:val>
                                            <p:strVal val="#ppt_h"/>
                                          </p:val>
                                        </p:tav>
                                      </p:tavLst>
                                    </p:anim>
                                  </p:childTnLst>
                                </p:cTn>
                              </p:par>
                            </p:childTnLst>
                          </p:cTn>
                        </p:par>
                        <p:par>
                          <p:cTn id="9" fill="hold" nodeType="afterGroup">
                            <p:stCondLst>
                              <p:cond delay="500"/>
                            </p:stCondLst>
                            <p:childTnLst>
                              <p:par>
                                <p:cTn id="10" presetID="1" presetClass="entr" presetSubtype="0" fill="hold" nodeType="afterEffect">
                                  <p:stCondLst>
                                    <p:cond delay="0"/>
                                  </p:stCondLst>
                                  <p:childTnLst>
                                    <p:set>
                                      <p:cBhvr>
                                        <p:cTn id="11" dur="1" fill="hold">
                                          <p:stCondLst>
                                            <p:cond delay="499"/>
                                          </p:stCondLst>
                                        </p:cTn>
                                        <p:tgtEl>
                                          <p:spTgt spid="4099">
                                            <p:txEl>
                                              <p:pRg st="0" end="0"/>
                                            </p:txEl>
                                          </p:spTgt>
                                        </p:tgtEl>
                                        <p:attrNameLst>
                                          <p:attrName>style.visibility</p:attrName>
                                        </p:attrNameLst>
                                      </p:cBhvr>
                                      <p:to>
                                        <p:strVal val="visible"/>
                                      </p:to>
                                    </p:set>
                                  </p:childTnLst>
                                </p:cTn>
                              </p:par>
                            </p:childTnLst>
                          </p:cTn>
                        </p:par>
                        <p:par>
                          <p:cTn id="12" fill="hold" nodeType="afterGroup">
                            <p:stCondLst>
                              <p:cond delay="1000"/>
                            </p:stCondLst>
                            <p:childTnLst>
                              <p:par>
                                <p:cTn id="13" presetID="22" presetClass="entr" presetSubtype="8" fill="hold" nodeType="afterEffect">
                                  <p:stCondLst>
                                    <p:cond delay="1000"/>
                                  </p:stCondLst>
                                  <p:iterate type="wd">
                                    <p:tmPct val="100000"/>
                                  </p:iterate>
                                  <p:childTnLst>
                                    <p:set>
                                      <p:cBhvr>
                                        <p:cTn id="14" dur="1" fill="hold">
                                          <p:stCondLst>
                                            <p:cond delay="0"/>
                                          </p:stCondLst>
                                        </p:cTn>
                                        <p:tgtEl>
                                          <p:spTgt spid="4100"/>
                                        </p:tgtEl>
                                        <p:attrNameLst>
                                          <p:attrName>style.visibility</p:attrName>
                                        </p:attrNameLst>
                                      </p:cBhvr>
                                      <p:to>
                                        <p:strVal val="visible"/>
                                      </p:to>
                                    </p:set>
                                    <p:animEffect transition="in" filter="wipe(left)">
                                      <p:cBhvr>
                                        <p:cTn id="15" dur="300"/>
                                        <p:tgtEl>
                                          <p:spTgt spid="4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8" grpId="0" autoUpdateAnimBg="0"/>
      <p:bldP spid="4099" grpId="0" build="p" autoUpdateAnimBg="0" advAuto="0"/>
      <p:bldP spid="4100" grpId="0" autoUpdateAnimBg="0"/>
    </p:bldLst>
  </p:timing>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a:extLst>
            <a:ext uri="{FF2B5EF4-FFF2-40B4-BE49-F238E27FC236}">
              <a16:creationId xmlns:a16="http://schemas.microsoft.com/office/drawing/2014/main" id="{316C255E-5D2C-E9FD-ECF2-73BEF52DACA7}"/>
            </a:ext>
          </a:extLst>
        </p:cNvPr>
        <p:cNvGrpSpPr/>
        <p:nvPr/>
      </p:nvGrpSpPr>
      <p:grpSpPr>
        <a:xfrm>
          <a:off x="0" y="0"/>
          <a:ext cx="0" cy="0"/>
          <a:chOff x="0" y="0"/>
          <a:chExt cx="0" cy="0"/>
        </a:xfrm>
      </p:grpSpPr>
      <p:sp>
        <p:nvSpPr>
          <p:cNvPr id="625666" name="Rectangle 2">
            <a:extLst>
              <a:ext uri="{FF2B5EF4-FFF2-40B4-BE49-F238E27FC236}">
                <a16:creationId xmlns:a16="http://schemas.microsoft.com/office/drawing/2014/main" id="{C8AC0E2C-BF56-D5BE-9B92-9F866F185A42}"/>
              </a:ext>
            </a:extLst>
          </p:cNvPr>
          <p:cNvSpPr>
            <a:spLocks noGrp="1" noChangeArrowheads="1"/>
          </p:cNvSpPr>
          <p:nvPr>
            <p:ph type="title"/>
          </p:nvPr>
        </p:nvSpPr>
        <p:spPr>
          <a:xfrm>
            <a:off x="0" y="457200"/>
            <a:ext cx="8839200" cy="914400"/>
          </a:xfrm>
        </p:spPr>
        <p:txBody>
          <a:bodyPr/>
          <a:lstStyle/>
          <a:p>
            <a:pPr marL="1143000" indent="-1143000"/>
            <a:r>
              <a:rPr lang="en-US" altLang="en-US" sz="5400" b="1" dirty="0">
                <a:solidFill>
                  <a:srgbClr val="0070C0"/>
                </a:solidFill>
                <a:effectLst>
                  <a:outerShdw blurRad="38100" dist="38100" dir="2700000" algn="tl">
                    <a:srgbClr val="C0C0C0"/>
                  </a:outerShdw>
                </a:effectLst>
                <a:ea typeface="ＭＳ Ｐゴシック" panose="020B0600070205080204" pitchFamily="34" charset="-128"/>
              </a:rPr>
              <a:t>Course stages (2/3)</a:t>
            </a:r>
            <a:br>
              <a:rPr lang="en-US" altLang="en-US" sz="5400" b="1" dirty="0">
                <a:solidFill>
                  <a:srgbClr val="0070C0"/>
                </a:solidFill>
                <a:effectLst>
                  <a:outerShdw blurRad="38100" dist="38100" dir="2700000" algn="tl">
                    <a:srgbClr val="C0C0C0"/>
                  </a:outerShdw>
                </a:effectLst>
                <a:ea typeface="ＭＳ Ｐゴシック" panose="020B0600070205080204" pitchFamily="34" charset="-128"/>
              </a:rPr>
            </a:br>
            <a:endParaRPr lang="en-US" altLang="en-US" b="1" dirty="0">
              <a:solidFill>
                <a:srgbClr val="0070C0"/>
              </a:solidFill>
              <a:effectLst>
                <a:outerShdw blurRad="38100" dist="38100" dir="2700000" algn="tl">
                  <a:srgbClr val="C0C0C0"/>
                </a:outerShdw>
              </a:effectLst>
              <a:ea typeface="ＭＳ Ｐゴシック" panose="020B0600070205080204" pitchFamily="34" charset="-128"/>
            </a:endParaRPr>
          </a:p>
        </p:txBody>
      </p:sp>
      <p:sp>
        <p:nvSpPr>
          <p:cNvPr id="28675" name="Slide Number Placeholder 3">
            <a:extLst>
              <a:ext uri="{FF2B5EF4-FFF2-40B4-BE49-F238E27FC236}">
                <a16:creationId xmlns:a16="http://schemas.microsoft.com/office/drawing/2014/main" id="{3033EB4C-2C90-5268-0220-30C01E675E4E}"/>
              </a:ext>
            </a:extLst>
          </p:cNvPr>
          <p:cNvSpPr>
            <a:spLocks noGrp="1"/>
          </p:cNvSpPr>
          <p:nvPr>
            <p:ph type="sldNum" sz="quarter" idx="12"/>
          </p:nvPr>
        </p:nvSpPr>
        <p:spPr>
          <a:xfrm>
            <a:off x="8686800" y="6248400"/>
            <a:ext cx="3810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l" eaLnBrk="1" hangingPunct="1"/>
            <a:fld id="{4C2B4175-A4C0-DE4A-85D7-27E59FBFCA50}" type="slidenum">
              <a:rPr lang="en-US" altLang="en-FR" sz="1400"/>
              <a:pPr algn="l" eaLnBrk="1" hangingPunct="1"/>
              <a:t>10</a:t>
            </a:fld>
            <a:endParaRPr lang="en-US" altLang="en-FR" sz="1400"/>
          </a:p>
        </p:txBody>
      </p:sp>
      <p:sp>
        <p:nvSpPr>
          <p:cNvPr id="6148" name="Content Placeholder 2">
            <a:extLst>
              <a:ext uri="{FF2B5EF4-FFF2-40B4-BE49-F238E27FC236}">
                <a16:creationId xmlns:a16="http://schemas.microsoft.com/office/drawing/2014/main" id="{50ABC293-92BB-9C2E-7EB6-7017EF6CF854}"/>
              </a:ext>
            </a:extLst>
          </p:cNvPr>
          <p:cNvSpPr>
            <a:spLocks noGrp="1"/>
          </p:cNvSpPr>
          <p:nvPr>
            <p:ph idx="1"/>
          </p:nvPr>
        </p:nvSpPr>
        <p:spPr>
          <a:xfrm>
            <a:off x="0" y="1371600"/>
            <a:ext cx="9144000" cy="5562600"/>
          </a:xfrm>
        </p:spPr>
        <p:txBody>
          <a:bodyPr/>
          <a:lstStyle/>
          <a:p>
            <a:pPr marL="0" indent="0">
              <a:buNone/>
            </a:pPr>
            <a:r>
              <a:rPr lang="en-US" altLang="en-FR" sz="2800" b="1" u="sng" dirty="0">
                <a:solidFill>
                  <a:srgbClr val="0070C0"/>
                </a:solidFill>
                <a:ea typeface="ＭＳ Ｐゴシック" panose="020B0600070205080204" pitchFamily="34" charset="-128"/>
              </a:rPr>
              <a:t>Part 2. My Team Leadership Capabilities</a:t>
            </a:r>
            <a:endParaRPr lang="en-US" altLang="en-FR" sz="2800" b="1" dirty="0">
              <a:solidFill>
                <a:srgbClr val="0070C0"/>
              </a:solidFill>
              <a:ea typeface="ＭＳ Ｐゴシック" panose="020B0600070205080204" pitchFamily="34" charset="-128"/>
            </a:endParaRPr>
          </a:p>
          <a:p>
            <a:pPr marL="534988" indent="-534988">
              <a:buFont typeface="Wingdings" pitchFamily="2" charset="2"/>
              <a:buChar char="Ø"/>
            </a:pPr>
            <a:r>
              <a:rPr lang="en-US" altLang="en-FR" sz="2800" b="1" dirty="0">
                <a:solidFill>
                  <a:srgbClr val="0070C0"/>
                </a:solidFill>
                <a:ea typeface="ＭＳ Ｐゴシック" panose="020B0600070205080204" pitchFamily="34" charset="-128"/>
              </a:rPr>
              <a:t>Identifying my leadership strengths</a:t>
            </a:r>
          </a:p>
          <a:p>
            <a:pPr marL="534988" indent="-534988">
              <a:buFont typeface="Wingdings" pitchFamily="2" charset="2"/>
              <a:buChar char="Ø"/>
            </a:pPr>
            <a:r>
              <a:rPr lang="en-US" altLang="en-FR" sz="2800" b="1" dirty="0">
                <a:solidFill>
                  <a:srgbClr val="0070C0"/>
                </a:solidFill>
                <a:ea typeface="ＭＳ Ｐゴシック" panose="020B0600070205080204" pitchFamily="34" charset="-128"/>
              </a:rPr>
              <a:t>What do I stand for, what are my core values</a:t>
            </a:r>
          </a:p>
          <a:p>
            <a:pPr marL="534988" indent="-534988">
              <a:buFont typeface="Wingdings" pitchFamily="2" charset="2"/>
              <a:buChar char="Ø"/>
            </a:pPr>
            <a:r>
              <a:rPr lang="en-US" altLang="en-FR" sz="2800" b="1" dirty="0">
                <a:solidFill>
                  <a:srgbClr val="0070C0"/>
                </a:solidFill>
                <a:ea typeface="ＭＳ Ｐゴシック" panose="020B0600070205080204" pitchFamily="34" charset="-128"/>
              </a:rPr>
              <a:t>The forces that shape who we are </a:t>
            </a:r>
          </a:p>
          <a:p>
            <a:pPr marL="534988" indent="-534988">
              <a:buFont typeface="Wingdings" pitchFamily="2" charset="2"/>
              <a:buChar char="Ø"/>
            </a:pPr>
            <a:r>
              <a:rPr lang="en-US" altLang="en-FR" sz="2800" b="1" dirty="0">
                <a:solidFill>
                  <a:srgbClr val="0070C0"/>
                </a:solidFill>
                <a:ea typeface="ＭＳ Ｐゴシック" panose="020B0600070205080204" pitchFamily="34" charset="-128"/>
              </a:rPr>
              <a:t>Developing a growth mindset</a:t>
            </a:r>
          </a:p>
          <a:p>
            <a:pPr marL="534988" indent="-534988">
              <a:buFont typeface="Wingdings" pitchFamily="2" charset="2"/>
              <a:buChar char="Ø"/>
            </a:pPr>
            <a:r>
              <a:rPr lang="en-US" altLang="en-FR" sz="2800" b="1" dirty="0">
                <a:solidFill>
                  <a:srgbClr val="0070C0"/>
                </a:solidFill>
                <a:ea typeface="ＭＳ Ｐゴシック" panose="020B0600070205080204" pitchFamily="34" charset="-128"/>
              </a:rPr>
              <a:t>Imagining our life's meaning and contributions</a:t>
            </a:r>
          </a:p>
          <a:p>
            <a:pPr marL="534988" indent="-534988">
              <a:buFont typeface="Wingdings" pitchFamily="2" charset="2"/>
              <a:buChar char="Ø"/>
            </a:pPr>
            <a:r>
              <a:rPr lang="en-US" altLang="en-FR" sz="2800" b="1" dirty="0">
                <a:solidFill>
                  <a:srgbClr val="0070C0"/>
                </a:solidFill>
                <a:ea typeface="ＭＳ Ｐゴシック" panose="020B0600070205080204" pitchFamily="34" charset="-128"/>
              </a:rPr>
              <a:t>Leadership development as a process of regeneration </a:t>
            </a:r>
          </a:p>
        </p:txBody>
      </p:sp>
    </p:spTree>
    <p:extLst>
      <p:ext uri="{BB962C8B-B14F-4D97-AF65-F5344CB8AC3E}">
        <p14:creationId xmlns:p14="http://schemas.microsoft.com/office/powerpoint/2010/main" val="115313600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625666"/>
                                        </p:tgtEl>
                                        <p:attrNameLst>
                                          <p:attrName>style.visibility</p:attrName>
                                        </p:attrNameLst>
                                      </p:cBhvr>
                                      <p:to>
                                        <p:strVal val="visible"/>
                                      </p:to>
                                    </p:set>
                                    <p:animEffect transition="in" filter="wipe(left)">
                                      <p:cBhvr>
                                        <p:cTn id="7" dur="500"/>
                                        <p:tgtEl>
                                          <p:spTgt spid="62566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6148">
                                            <p:txEl>
                                              <p:pRg st="0" end="0"/>
                                            </p:txEl>
                                          </p:spTgt>
                                        </p:tgtEl>
                                        <p:attrNameLst>
                                          <p:attrName>style.visibility</p:attrName>
                                        </p:attrNameLst>
                                      </p:cBhvr>
                                      <p:to>
                                        <p:strVal val="visible"/>
                                      </p:to>
                                    </p:set>
                                    <p:animEffect transition="in" filter="wipe(up)">
                                      <p:cBhvr>
                                        <p:cTn id="12" dur="1000"/>
                                        <p:tgtEl>
                                          <p:spTgt spid="614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6148">
                                            <p:txEl>
                                              <p:pRg st="1" end="1"/>
                                            </p:txEl>
                                          </p:spTgt>
                                        </p:tgtEl>
                                        <p:attrNameLst>
                                          <p:attrName>style.visibility</p:attrName>
                                        </p:attrNameLst>
                                      </p:cBhvr>
                                      <p:to>
                                        <p:strVal val="visible"/>
                                      </p:to>
                                    </p:set>
                                    <p:animEffect transition="in" filter="wipe(up)">
                                      <p:cBhvr>
                                        <p:cTn id="17" dur="1000"/>
                                        <p:tgtEl>
                                          <p:spTgt spid="6148">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6148">
                                            <p:txEl>
                                              <p:pRg st="2" end="2"/>
                                            </p:txEl>
                                          </p:spTgt>
                                        </p:tgtEl>
                                        <p:attrNameLst>
                                          <p:attrName>style.visibility</p:attrName>
                                        </p:attrNameLst>
                                      </p:cBhvr>
                                      <p:to>
                                        <p:strVal val="visible"/>
                                      </p:to>
                                    </p:set>
                                    <p:animEffect transition="in" filter="wipe(up)">
                                      <p:cBhvr>
                                        <p:cTn id="22" dur="1000"/>
                                        <p:tgtEl>
                                          <p:spTgt spid="6148">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6148">
                                            <p:txEl>
                                              <p:pRg st="3" end="3"/>
                                            </p:txEl>
                                          </p:spTgt>
                                        </p:tgtEl>
                                        <p:attrNameLst>
                                          <p:attrName>style.visibility</p:attrName>
                                        </p:attrNameLst>
                                      </p:cBhvr>
                                      <p:to>
                                        <p:strVal val="visible"/>
                                      </p:to>
                                    </p:set>
                                    <p:animEffect transition="in" filter="wipe(up)">
                                      <p:cBhvr>
                                        <p:cTn id="27" dur="1000"/>
                                        <p:tgtEl>
                                          <p:spTgt spid="6148">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nodeType="clickEffect">
                                  <p:stCondLst>
                                    <p:cond delay="0"/>
                                  </p:stCondLst>
                                  <p:childTnLst>
                                    <p:set>
                                      <p:cBhvr>
                                        <p:cTn id="31" dur="1" fill="hold">
                                          <p:stCondLst>
                                            <p:cond delay="0"/>
                                          </p:stCondLst>
                                        </p:cTn>
                                        <p:tgtEl>
                                          <p:spTgt spid="6148">
                                            <p:txEl>
                                              <p:pRg st="4" end="4"/>
                                            </p:txEl>
                                          </p:spTgt>
                                        </p:tgtEl>
                                        <p:attrNameLst>
                                          <p:attrName>style.visibility</p:attrName>
                                        </p:attrNameLst>
                                      </p:cBhvr>
                                      <p:to>
                                        <p:strVal val="visible"/>
                                      </p:to>
                                    </p:set>
                                    <p:animEffect transition="in" filter="wipe(up)">
                                      <p:cBhvr>
                                        <p:cTn id="32" dur="1000"/>
                                        <p:tgtEl>
                                          <p:spTgt spid="6148">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nodeType="clickEffect">
                                  <p:stCondLst>
                                    <p:cond delay="0"/>
                                  </p:stCondLst>
                                  <p:childTnLst>
                                    <p:set>
                                      <p:cBhvr>
                                        <p:cTn id="36" dur="1" fill="hold">
                                          <p:stCondLst>
                                            <p:cond delay="0"/>
                                          </p:stCondLst>
                                        </p:cTn>
                                        <p:tgtEl>
                                          <p:spTgt spid="6148">
                                            <p:txEl>
                                              <p:pRg st="5" end="5"/>
                                            </p:txEl>
                                          </p:spTgt>
                                        </p:tgtEl>
                                        <p:attrNameLst>
                                          <p:attrName>style.visibility</p:attrName>
                                        </p:attrNameLst>
                                      </p:cBhvr>
                                      <p:to>
                                        <p:strVal val="visible"/>
                                      </p:to>
                                    </p:set>
                                    <p:animEffect transition="in" filter="wipe(up)">
                                      <p:cBhvr>
                                        <p:cTn id="37" dur="1000"/>
                                        <p:tgtEl>
                                          <p:spTgt spid="6148">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nodeType="clickEffect">
                                  <p:stCondLst>
                                    <p:cond delay="0"/>
                                  </p:stCondLst>
                                  <p:childTnLst>
                                    <p:set>
                                      <p:cBhvr>
                                        <p:cTn id="41" dur="1" fill="hold">
                                          <p:stCondLst>
                                            <p:cond delay="0"/>
                                          </p:stCondLst>
                                        </p:cTn>
                                        <p:tgtEl>
                                          <p:spTgt spid="6148">
                                            <p:txEl>
                                              <p:pRg st="6" end="6"/>
                                            </p:txEl>
                                          </p:spTgt>
                                        </p:tgtEl>
                                        <p:attrNameLst>
                                          <p:attrName>style.visibility</p:attrName>
                                        </p:attrNameLst>
                                      </p:cBhvr>
                                      <p:to>
                                        <p:strVal val="visible"/>
                                      </p:to>
                                    </p:set>
                                    <p:animEffect transition="in" filter="wipe(up)">
                                      <p:cBhvr>
                                        <p:cTn id="42" dur="1000"/>
                                        <p:tgtEl>
                                          <p:spTgt spid="614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5666" grpId="0" autoUpdateAnimBg="0"/>
      <p:bldP spid="6148" grpId="0" build="p"/>
    </p:bld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a:extLst>
            <a:ext uri="{FF2B5EF4-FFF2-40B4-BE49-F238E27FC236}">
              <a16:creationId xmlns:a16="http://schemas.microsoft.com/office/drawing/2014/main" id="{659B9E6D-4B3A-EE7E-3907-74299AF9ED37}"/>
            </a:ext>
          </a:extLst>
        </p:cNvPr>
        <p:cNvGrpSpPr/>
        <p:nvPr/>
      </p:nvGrpSpPr>
      <p:grpSpPr>
        <a:xfrm>
          <a:off x="0" y="0"/>
          <a:ext cx="0" cy="0"/>
          <a:chOff x="0" y="0"/>
          <a:chExt cx="0" cy="0"/>
        </a:xfrm>
      </p:grpSpPr>
      <p:sp>
        <p:nvSpPr>
          <p:cNvPr id="625666" name="Rectangle 2">
            <a:extLst>
              <a:ext uri="{FF2B5EF4-FFF2-40B4-BE49-F238E27FC236}">
                <a16:creationId xmlns:a16="http://schemas.microsoft.com/office/drawing/2014/main" id="{6D479C72-016E-3EA3-16B3-BA5A5A14BDD4}"/>
              </a:ext>
            </a:extLst>
          </p:cNvPr>
          <p:cNvSpPr>
            <a:spLocks noGrp="1" noChangeArrowheads="1"/>
          </p:cNvSpPr>
          <p:nvPr>
            <p:ph type="title"/>
          </p:nvPr>
        </p:nvSpPr>
        <p:spPr>
          <a:xfrm>
            <a:off x="0" y="457200"/>
            <a:ext cx="8839200" cy="914400"/>
          </a:xfrm>
        </p:spPr>
        <p:txBody>
          <a:bodyPr/>
          <a:lstStyle/>
          <a:p>
            <a:pPr marL="1143000" indent="-1143000"/>
            <a:r>
              <a:rPr lang="en-US" altLang="en-US" sz="5400" b="1" dirty="0">
                <a:solidFill>
                  <a:srgbClr val="0070C0"/>
                </a:solidFill>
                <a:effectLst>
                  <a:outerShdw blurRad="38100" dist="38100" dir="2700000" algn="tl">
                    <a:srgbClr val="C0C0C0"/>
                  </a:outerShdw>
                </a:effectLst>
                <a:ea typeface="ＭＳ Ｐゴシック" panose="020B0600070205080204" pitchFamily="34" charset="-128"/>
              </a:rPr>
              <a:t>Course stages (3/3)</a:t>
            </a:r>
            <a:br>
              <a:rPr lang="en-US" altLang="en-US" sz="5400" b="1" dirty="0">
                <a:solidFill>
                  <a:srgbClr val="0070C0"/>
                </a:solidFill>
                <a:effectLst>
                  <a:outerShdw blurRad="38100" dist="38100" dir="2700000" algn="tl">
                    <a:srgbClr val="C0C0C0"/>
                  </a:outerShdw>
                </a:effectLst>
                <a:ea typeface="ＭＳ Ｐゴシック" panose="020B0600070205080204" pitchFamily="34" charset="-128"/>
              </a:rPr>
            </a:br>
            <a:endParaRPr lang="en-US" altLang="en-US" b="1" dirty="0">
              <a:solidFill>
                <a:srgbClr val="0070C0"/>
              </a:solidFill>
              <a:effectLst>
                <a:outerShdw blurRad="38100" dist="38100" dir="2700000" algn="tl">
                  <a:srgbClr val="C0C0C0"/>
                </a:outerShdw>
              </a:effectLst>
              <a:ea typeface="ＭＳ Ｐゴシック" panose="020B0600070205080204" pitchFamily="34" charset="-128"/>
            </a:endParaRPr>
          </a:p>
        </p:txBody>
      </p:sp>
      <p:sp>
        <p:nvSpPr>
          <p:cNvPr id="28675" name="Slide Number Placeholder 3">
            <a:extLst>
              <a:ext uri="{FF2B5EF4-FFF2-40B4-BE49-F238E27FC236}">
                <a16:creationId xmlns:a16="http://schemas.microsoft.com/office/drawing/2014/main" id="{B25E9CD5-ADA0-31BC-70EF-6DFF7F8E6350}"/>
              </a:ext>
            </a:extLst>
          </p:cNvPr>
          <p:cNvSpPr>
            <a:spLocks noGrp="1"/>
          </p:cNvSpPr>
          <p:nvPr>
            <p:ph type="sldNum" sz="quarter" idx="12"/>
          </p:nvPr>
        </p:nvSpPr>
        <p:spPr>
          <a:xfrm>
            <a:off x="8686800" y="6248400"/>
            <a:ext cx="3810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l" eaLnBrk="1" hangingPunct="1"/>
            <a:fld id="{4C2B4175-A4C0-DE4A-85D7-27E59FBFCA50}" type="slidenum">
              <a:rPr lang="en-US" altLang="en-FR" sz="1400"/>
              <a:pPr algn="l" eaLnBrk="1" hangingPunct="1"/>
              <a:t>11</a:t>
            </a:fld>
            <a:endParaRPr lang="en-US" altLang="en-FR" sz="1400"/>
          </a:p>
        </p:txBody>
      </p:sp>
      <p:sp>
        <p:nvSpPr>
          <p:cNvPr id="6148" name="Content Placeholder 2">
            <a:extLst>
              <a:ext uri="{FF2B5EF4-FFF2-40B4-BE49-F238E27FC236}">
                <a16:creationId xmlns:a16="http://schemas.microsoft.com/office/drawing/2014/main" id="{E9AA1F86-B53B-45AA-A954-2E657E5DB7C2}"/>
              </a:ext>
            </a:extLst>
          </p:cNvPr>
          <p:cNvSpPr>
            <a:spLocks noGrp="1"/>
          </p:cNvSpPr>
          <p:nvPr>
            <p:ph idx="1"/>
          </p:nvPr>
        </p:nvSpPr>
        <p:spPr>
          <a:xfrm>
            <a:off x="0" y="1371600"/>
            <a:ext cx="9144000" cy="5562600"/>
          </a:xfrm>
        </p:spPr>
        <p:txBody>
          <a:bodyPr/>
          <a:lstStyle/>
          <a:p>
            <a:pPr marL="0" indent="0">
              <a:buNone/>
            </a:pPr>
            <a:r>
              <a:rPr lang="en-US" altLang="en-FR" sz="2800" b="1" u="sng" dirty="0">
                <a:solidFill>
                  <a:srgbClr val="0070C0"/>
                </a:solidFill>
                <a:ea typeface="ＭＳ Ｐゴシック" panose="020B0600070205080204" pitchFamily="34" charset="-128"/>
              </a:rPr>
              <a:t>Part 3. Creating and Communicating a Shared Vision</a:t>
            </a:r>
            <a:endParaRPr lang="en-US" altLang="en-FR" sz="2800" b="1" dirty="0">
              <a:solidFill>
                <a:srgbClr val="0070C0"/>
              </a:solidFill>
              <a:ea typeface="ＭＳ Ｐゴシック" panose="020B0600070205080204" pitchFamily="34" charset="-128"/>
            </a:endParaRPr>
          </a:p>
          <a:p>
            <a:pPr marL="534988" indent="-534988">
              <a:buFont typeface="Wingdings" pitchFamily="2" charset="2"/>
              <a:buChar char="Ø"/>
            </a:pPr>
            <a:r>
              <a:rPr lang="en-US" altLang="en-FR" sz="2800" b="1" dirty="0">
                <a:solidFill>
                  <a:srgbClr val="0070C0"/>
                </a:solidFill>
                <a:ea typeface="ＭＳ Ｐゴシック" panose="020B0600070205080204" pitchFamily="34" charset="-128"/>
              </a:rPr>
              <a:t>Who are we as a team?</a:t>
            </a:r>
          </a:p>
          <a:p>
            <a:pPr marL="534988" indent="-534988">
              <a:buFont typeface="Wingdings" pitchFamily="2" charset="2"/>
              <a:buChar char="Ø"/>
            </a:pPr>
            <a:r>
              <a:rPr lang="en-US" altLang="en-FR" sz="2800" b="1" dirty="0">
                <a:solidFill>
                  <a:srgbClr val="0070C0"/>
                </a:solidFill>
                <a:ea typeface="ＭＳ Ｐゴシック" panose="020B0600070205080204" pitchFamily="34" charset="-128"/>
              </a:rPr>
              <a:t>Where have we been as a team?</a:t>
            </a:r>
          </a:p>
          <a:p>
            <a:pPr marL="534988" indent="-534988">
              <a:buFont typeface="Wingdings" pitchFamily="2" charset="2"/>
              <a:buChar char="Ø"/>
            </a:pPr>
            <a:r>
              <a:rPr lang="en-US" altLang="en-FR" sz="2800" b="1" dirty="0">
                <a:solidFill>
                  <a:srgbClr val="0070C0"/>
                </a:solidFill>
                <a:ea typeface="ＭＳ Ｐゴシック" panose="020B0600070205080204" pitchFamily="34" charset="-128"/>
              </a:rPr>
              <a:t>Where are we headed as a team?</a:t>
            </a:r>
          </a:p>
          <a:p>
            <a:pPr marL="534988" indent="-534988">
              <a:buFont typeface="Wingdings" pitchFamily="2" charset="2"/>
              <a:buChar char="Ø"/>
            </a:pPr>
            <a:r>
              <a:rPr lang="en-US" altLang="en-FR" sz="2800" b="1" dirty="0">
                <a:solidFill>
                  <a:srgbClr val="0070C0"/>
                </a:solidFill>
                <a:ea typeface="ＭＳ Ｐゴシック" panose="020B0600070205080204" pitchFamily="34" charset="-128"/>
              </a:rPr>
              <a:t>Develop an inspirational and inspiring vision to empower people to become successful</a:t>
            </a:r>
          </a:p>
          <a:p>
            <a:pPr marL="534988" indent="-534988">
              <a:buFont typeface="Wingdings" pitchFamily="2" charset="2"/>
              <a:buChar char="Ø"/>
            </a:pPr>
            <a:r>
              <a:rPr lang="en-US" altLang="en-FR" sz="2800" b="1" dirty="0">
                <a:solidFill>
                  <a:srgbClr val="0070C0"/>
                </a:solidFill>
                <a:ea typeface="ＭＳ Ｐゴシック" panose="020B0600070205080204" pitchFamily="34" charset="-128"/>
              </a:rPr>
              <a:t>Create a case study of team leadership</a:t>
            </a:r>
          </a:p>
          <a:p>
            <a:pPr marL="0" indent="0">
              <a:buNone/>
            </a:pPr>
            <a:endParaRPr lang="en-US" altLang="en-FR" sz="2800" b="1" dirty="0">
              <a:solidFill>
                <a:srgbClr val="0070C0"/>
              </a:solidFill>
              <a:ea typeface="ＭＳ Ｐゴシック" panose="020B0600070205080204" pitchFamily="34" charset="-128"/>
            </a:endParaRPr>
          </a:p>
          <a:p>
            <a:pPr marL="534988" indent="-534988">
              <a:buFont typeface="Wingdings" pitchFamily="2" charset="2"/>
              <a:buChar char="Ø"/>
            </a:pPr>
            <a:r>
              <a:rPr lang="en-US" altLang="en-FR" sz="2800" b="1" dirty="0">
                <a:solidFill>
                  <a:srgbClr val="0070C0"/>
                </a:solidFill>
                <a:ea typeface="ＭＳ Ｐゴシック" panose="020B0600070205080204" pitchFamily="34" charset="-128"/>
              </a:rPr>
              <a:t>A key part of the course will be working in a team to create and pitch your leadership vision. Also creating a one-page leadership case study</a:t>
            </a:r>
          </a:p>
        </p:txBody>
      </p:sp>
    </p:spTree>
    <p:extLst>
      <p:ext uri="{BB962C8B-B14F-4D97-AF65-F5344CB8AC3E}">
        <p14:creationId xmlns:p14="http://schemas.microsoft.com/office/powerpoint/2010/main" val="185826327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625666"/>
                                        </p:tgtEl>
                                        <p:attrNameLst>
                                          <p:attrName>style.visibility</p:attrName>
                                        </p:attrNameLst>
                                      </p:cBhvr>
                                      <p:to>
                                        <p:strVal val="visible"/>
                                      </p:to>
                                    </p:set>
                                    <p:animEffect transition="in" filter="wipe(left)">
                                      <p:cBhvr>
                                        <p:cTn id="7" dur="500"/>
                                        <p:tgtEl>
                                          <p:spTgt spid="62566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6148">
                                            <p:txEl>
                                              <p:pRg st="0" end="0"/>
                                            </p:txEl>
                                          </p:spTgt>
                                        </p:tgtEl>
                                        <p:attrNameLst>
                                          <p:attrName>style.visibility</p:attrName>
                                        </p:attrNameLst>
                                      </p:cBhvr>
                                      <p:to>
                                        <p:strVal val="visible"/>
                                      </p:to>
                                    </p:set>
                                    <p:animEffect transition="in" filter="wipe(up)">
                                      <p:cBhvr>
                                        <p:cTn id="12" dur="1000"/>
                                        <p:tgtEl>
                                          <p:spTgt spid="614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6148">
                                            <p:txEl>
                                              <p:pRg st="1" end="1"/>
                                            </p:txEl>
                                          </p:spTgt>
                                        </p:tgtEl>
                                        <p:attrNameLst>
                                          <p:attrName>style.visibility</p:attrName>
                                        </p:attrNameLst>
                                      </p:cBhvr>
                                      <p:to>
                                        <p:strVal val="visible"/>
                                      </p:to>
                                    </p:set>
                                    <p:animEffect transition="in" filter="wipe(up)">
                                      <p:cBhvr>
                                        <p:cTn id="17" dur="1000"/>
                                        <p:tgtEl>
                                          <p:spTgt spid="6148">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6148">
                                            <p:txEl>
                                              <p:pRg st="2" end="2"/>
                                            </p:txEl>
                                          </p:spTgt>
                                        </p:tgtEl>
                                        <p:attrNameLst>
                                          <p:attrName>style.visibility</p:attrName>
                                        </p:attrNameLst>
                                      </p:cBhvr>
                                      <p:to>
                                        <p:strVal val="visible"/>
                                      </p:to>
                                    </p:set>
                                    <p:animEffect transition="in" filter="wipe(up)">
                                      <p:cBhvr>
                                        <p:cTn id="22" dur="1000"/>
                                        <p:tgtEl>
                                          <p:spTgt spid="6148">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6148">
                                            <p:txEl>
                                              <p:pRg st="3" end="3"/>
                                            </p:txEl>
                                          </p:spTgt>
                                        </p:tgtEl>
                                        <p:attrNameLst>
                                          <p:attrName>style.visibility</p:attrName>
                                        </p:attrNameLst>
                                      </p:cBhvr>
                                      <p:to>
                                        <p:strVal val="visible"/>
                                      </p:to>
                                    </p:set>
                                    <p:animEffect transition="in" filter="wipe(up)">
                                      <p:cBhvr>
                                        <p:cTn id="27" dur="1000"/>
                                        <p:tgtEl>
                                          <p:spTgt spid="6148">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nodeType="clickEffect">
                                  <p:stCondLst>
                                    <p:cond delay="0"/>
                                  </p:stCondLst>
                                  <p:childTnLst>
                                    <p:set>
                                      <p:cBhvr>
                                        <p:cTn id="31" dur="1" fill="hold">
                                          <p:stCondLst>
                                            <p:cond delay="0"/>
                                          </p:stCondLst>
                                        </p:cTn>
                                        <p:tgtEl>
                                          <p:spTgt spid="6148">
                                            <p:txEl>
                                              <p:pRg st="4" end="4"/>
                                            </p:txEl>
                                          </p:spTgt>
                                        </p:tgtEl>
                                        <p:attrNameLst>
                                          <p:attrName>style.visibility</p:attrName>
                                        </p:attrNameLst>
                                      </p:cBhvr>
                                      <p:to>
                                        <p:strVal val="visible"/>
                                      </p:to>
                                    </p:set>
                                    <p:animEffect transition="in" filter="wipe(up)">
                                      <p:cBhvr>
                                        <p:cTn id="32" dur="1000"/>
                                        <p:tgtEl>
                                          <p:spTgt spid="6148">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nodeType="clickEffect">
                                  <p:stCondLst>
                                    <p:cond delay="0"/>
                                  </p:stCondLst>
                                  <p:childTnLst>
                                    <p:set>
                                      <p:cBhvr>
                                        <p:cTn id="36" dur="1" fill="hold">
                                          <p:stCondLst>
                                            <p:cond delay="0"/>
                                          </p:stCondLst>
                                        </p:cTn>
                                        <p:tgtEl>
                                          <p:spTgt spid="6148">
                                            <p:txEl>
                                              <p:pRg st="5" end="5"/>
                                            </p:txEl>
                                          </p:spTgt>
                                        </p:tgtEl>
                                        <p:attrNameLst>
                                          <p:attrName>style.visibility</p:attrName>
                                        </p:attrNameLst>
                                      </p:cBhvr>
                                      <p:to>
                                        <p:strVal val="visible"/>
                                      </p:to>
                                    </p:set>
                                    <p:animEffect transition="in" filter="wipe(up)">
                                      <p:cBhvr>
                                        <p:cTn id="37" dur="1000"/>
                                        <p:tgtEl>
                                          <p:spTgt spid="6148">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nodeType="clickEffect">
                                  <p:stCondLst>
                                    <p:cond delay="0"/>
                                  </p:stCondLst>
                                  <p:childTnLst>
                                    <p:set>
                                      <p:cBhvr>
                                        <p:cTn id="41" dur="1" fill="hold">
                                          <p:stCondLst>
                                            <p:cond delay="0"/>
                                          </p:stCondLst>
                                        </p:cTn>
                                        <p:tgtEl>
                                          <p:spTgt spid="6148">
                                            <p:txEl>
                                              <p:pRg st="7" end="7"/>
                                            </p:txEl>
                                          </p:spTgt>
                                        </p:tgtEl>
                                        <p:attrNameLst>
                                          <p:attrName>style.visibility</p:attrName>
                                        </p:attrNameLst>
                                      </p:cBhvr>
                                      <p:to>
                                        <p:strVal val="visible"/>
                                      </p:to>
                                    </p:set>
                                    <p:animEffect transition="in" filter="wipe(up)">
                                      <p:cBhvr>
                                        <p:cTn id="42" dur="1000"/>
                                        <p:tgtEl>
                                          <p:spTgt spid="614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5666" grpId="0" autoUpdateAnimBg="0"/>
      <p:bldP spid="6148"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3A003ED7-E3CA-8FFF-FF22-448BB1394774}"/>
              </a:ext>
            </a:extLst>
          </p:cNvPr>
          <p:cNvSpPr/>
          <p:nvPr/>
        </p:nvSpPr>
        <p:spPr>
          <a:xfrm>
            <a:off x="1981201" y="1520824"/>
            <a:ext cx="5638800" cy="3305175"/>
          </a:xfrm>
          <a:prstGeom prst="ellipse">
            <a:avLst/>
          </a:prstGeom>
          <a:solidFill>
            <a:schemeClr val="bg1"/>
          </a:solidFill>
          <a:ln w="4762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US" b="1" dirty="0">
                <a:solidFill>
                  <a:srgbClr val="00B050"/>
                </a:solidFill>
                <a:latin typeface="Arial Narrow" panose="020B0604020202020204" pitchFamily="34" charset="0"/>
              </a:rPr>
              <a:t>Part 2: </a:t>
            </a:r>
          </a:p>
          <a:p>
            <a:pPr algn="ctr" eaLnBrk="1" hangingPunct="1"/>
            <a:r>
              <a:rPr lang="en-US" altLang="en-US" b="1" dirty="0">
                <a:solidFill>
                  <a:srgbClr val="00B050"/>
                </a:solidFill>
                <a:latin typeface="Arial Narrow" panose="020B0604020202020204" pitchFamily="34" charset="0"/>
              </a:rPr>
              <a:t>My Team </a:t>
            </a:r>
            <a:br>
              <a:rPr lang="en-US" altLang="en-US" b="1" dirty="0">
                <a:solidFill>
                  <a:srgbClr val="00B050"/>
                </a:solidFill>
                <a:latin typeface="Arial Narrow" panose="020B0604020202020204" pitchFamily="34" charset="0"/>
              </a:rPr>
            </a:br>
            <a:r>
              <a:rPr lang="en-US" altLang="en-US" b="1" dirty="0">
                <a:solidFill>
                  <a:srgbClr val="00B050"/>
                </a:solidFill>
                <a:latin typeface="Arial Narrow" panose="020B0604020202020204" pitchFamily="34" charset="0"/>
              </a:rPr>
              <a:t>Leadership </a:t>
            </a:r>
          </a:p>
          <a:p>
            <a:pPr algn="ctr" eaLnBrk="1" hangingPunct="1"/>
            <a:r>
              <a:rPr lang="en-US" altLang="en-US" b="1" dirty="0">
                <a:solidFill>
                  <a:srgbClr val="00B050"/>
                </a:solidFill>
                <a:latin typeface="Arial Narrow" panose="020B0604020202020204" pitchFamily="34" charset="0"/>
              </a:rPr>
              <a:t>capabilities:</a:t>
            </a:r>
            <a:endParaRPr lang="en-US" altLang="en-US" sz="1600" b="1" dirty="0">
              <a:solidFill>
                <a:srgbClr val="00B050"/>
              </a:solidFill>
              <a:latin typeface="Arial Narrow" panose="020B0604020202020204" pitchFamily="34" charset="0"/>
            </a:endParaRPr>
          </a:p>
        </p:txBody>
      </p:sp>
      <p:sp>
        <p:nvSpPr>
          <p:cNvPr id="9" name="Rectangle 2">
            <a:extLst>
              <a:ext uri="{FF2B5EF4-FFF2-40B4-BE49-F238E27FC236}">
                <a16:creationId xmlns:a16="http://schemas.microsoft.com/office/drawing/2014/main" id="{CB2B2E25-03AE-1B29-226E-3B23F048CECE}"/>
              </a:ext>
            </a:extLst>
          </p:cNvPr>
          <p:cNvSpPr txBox="1">
            <a:spLocks noChangeArrowheads="1"/>
          </p:cNvSpPr>
          <p:nvPr/>
        </p:nvSpPr>
        <p:spPr>
          <a:xfrm>
            <a:off x="0" y="0"/>
            <a:ext cx="9144000" cy="911225"/>
          </a:xfrm>
          <a:prstGeom prst="rect">
            <a:avLst/>
          </a:prstGeom>
        </p:spPr>
        <p:txBody>
          <a:bodyPr/>
          <a:lstStyle/>
          <a:p>
            <a:pPr algn="ctr" eaLnBrk="0" hangingPunct="0">
              <a:defRPr/>
            </a:pPr>
            <a:r>
              <a:rPr lang="en-US" sz="4200" b="1" kern="0" dirty="0">
                <a:solidFill>
                  <a:srgbClr val="0070C0"/>
                </a:solidFill>
                <a:effectLst>
                  <a:outerShdw blurRad="38100" dist="38100" dir="2700000" algn="tl">
                    <a:srgbClr val="000000">
                      <a:alpha val="43137"/>
                    </a:srgbClr>
                  </a:outerShdw>
                </a:effectLst>
                <a:latin typeface="+mj-lt"/>
                <a:ea typeface="ＭＳ Ｐゴシック" pitchFamily="-1" charset="-128"/>
                <a:cs typeface="+mj-cs"/>
              </a:rPr>
              <a:t>Course structure</a:t>
            </a:r>
          </a:p>
        </p:txBody>
      </p:sp>
      <p:sp>
        <p:nvSpPr>
          <p:cNvPr id="13" name="Oval 4">
            <a:extLst>
              <a:ext uri="{FF2B5EF4-FFF2-40B4-BE49-F238E27FC236}">
                <a16:creationId xmlns:a16="http://schemas.microsoft.com/office/drawing/2014/main" id="{A807B422-7307-D9BA-6A0B-882271524EC1}"/>
              </a:ext>
            </a:extLst>
          </p:cNvPr>
          <p:cNvSpPr/>
          <p:nvPr/>
        </p:nvSpPr>
        <p:spPr>
          <a:xfrm rot="20702337">
            <a:off x="338138" y="2128838"/>
            <a:ext cx="3122612" cy="1982787"/>
          </a:xfrm>
          <a:prstGeom prst="ellipse">
            <a:avLst/>
          </a:prstGeom>
          <a:solidFill>
            <a:schemeClr val="bg1"/>
          </a:solidFill>
          <a:ln w="4762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1600">
                <a:solidFill>
                  <a:schemeClr val="tx1"/>
                </a:solidFill>
                <a:latin typeface="Arial Narrow" pitchFamily="34" charset="0"/>
              </a:defRPr>
            </a:lvl1pPr>
            <a:lvl2pPr marL="742950" indent="-285750">
              <a:defRPr sz="1600">
                <a:solidFill>
                  <a:schemeClr val="tx1"/>
                </a:solidFill>
                <a:latin typeface="Arial Narrow" pitchFamily="34" charset="0"/>
              </a:defRPr>
            </a:lvl2pPr>
            <a:lvl3pPr marL="1143000" indent="-228600">
              <a:defRPr sz="1600">
                <a:solidFill>
                  <a:schemeClr val="tx1"/>
                </a:solidFill>
                <a:latin typeface="Arial Narrow" pitchFamily="34" charset="0"/>
              </a:defRPr>
            </a:lvl3pPr>
            <a:lvl4pPr marL="1600200" indent="-228600">
              <a:defRPr sz="1600">
                <a:solidFill>
                  <a:schemeClr val="tx1"/>
                </a:solidFill>
                <a:latin typeface="Arial Narrow" pitchFamily="34" charset="0"/>
              </a:defRPr>
            </a:lvl4pPr>
            <a:lvl5pPr marL="2057400" indent="-228600">
              <a:defRPr sz="1600">
                <a:solidFill>
                  <a:schemeClr val="tx1"/>
                </a:solidFill>
                <a:latin typeface="Arial Narrow" pitchFamily="34" charset="0"/>
              </a:defRPr>
            </a:lvl5pPr>
            <a:lvl6pPr marL="2514600" indent="-228600" algn="ctr" eaLnBrk="0" fontAlgn="base" hangingPunct="0">
              <a:lnSpc>
                <a:spcPct val="90000"/>
              </a:lnSpc>
              <a:spcBef>
                <a:spcPct val="0"/>
              </a:spcBef>
              <a:spcAft>
                <a:spcPct val="0"/>
              </a:spcAft>
              <a:defRPr sz="1600">
                <a:solidFill>
                  <a:schemeClr val="tx1"/>
                </a:solidFill>
                <a:latin typeface="Arial Narrow" pitchFamily="34" charset="0"/>
              </a:defRPr>
            </a:lvl6pPr>
            <a:lvl7pPr marL="2971800" indent="-228600" algn="ctr" eaLnBrk="0" fontAlgn="base" hangingPunct="0">
              <a:lnSpc>
                <a:spcPct val="90000"/>
              </a:lnSpc>
              <a:spcBef>
                <a:spcPct val="0"/>
              </a:spcBef>
              <a:spcAft>
                <a:spcPct val="0"/>
              </a:spcAft>
              <a:defRPr sz="1600">
                <a:solidFill>
                  <a:schemeClr val="tx1"/>
                </a:solidFill>
                <a:latin typeface="Arial Narrow" pitchFamily="34" charset="0"/>
              </a:defRPr>
            </a:lvl7pPr>
            <a:lvl8pPr marL="3429000" indent="-228600" algn="ctr" eaLnBrk="0" fontAlgn="base" hangingPunct="0">
              <a:lnSpc>
                <a:spcPct val="90000"/>
              </a:lnSpc>
              <a:spcBef>
                <a:spcPct val="0"/>
              </a:spcBef>
              <a:spcAft>
                <a:spcPct val="0"/>
              </a:spcAft>
              <a:defRPr sz="1600">
                <a:solidFill>
                  <a:schemeClr val="tx1"/>
                </a:solidFill>
                <a:latin typeface="Arial Narrow" pitchFamily="34" charset="0"/>
              </a:defRPr>
            </a:lvl8pPr>
            <a:lvl9pPr marL="3886200" indent="-228600" algn="ctr" eaLnBrk="0" fontAlgn="base" hangingPunct="0">
              <a:lnSpc>
                <a:spcPct val="90000"/>
              </a:lnSpc>
              <a:spcBef>
                <a:spcPct val="0"/>
              </a:spcBef>
              <a:spcAft>
                <a:spcPct val="0"/>
              </a:spcAft>
              <a:defRPr sz="1600">
                <a:solidFill>
                  <a:schemeClr val="tx1"/>
                </a:solidFill>
                <a:latin typeface="Arial Narrow" pitchFamily="34" charset="0"/>
              </a:defRPr>
            </a:lvl9pPr>
          </a:lstStyle>
          <a:p>
            <a:pPr algn="ctr">
              <a:defRPr/>
            </a:pPr>
            <a:r>
              <a:rPr lang="en-US" altLang="en-US" sz="2400" b="1" dirty="0">
                <a:solidFill>
                  <a:srgbClr val="0070C0"/>
                </a:solidFill>
              </a:rPr>
              <a:t>Part 1:</a:t>
            </a:r>
          </a:p>
          <a:p>
            <a:pPr algn="ctr">
              <a:defRPr/>
            </a:pPr>
            <a:r>
              <a:rPr lang="en-US" altLang="en-US" sz="2400" b="1" dirty="0">
                <a:solidFill>
                  <a:srgbClr val="0070C0"/>
                </a:solidFill>
              </a:rPr>
              <a:t>Why leadership matters</a:t>
            </a:r>
          </a:p>
          <a:p>
            <a:pPr algn="ctr">
              <a:defRPr/>
            </a:pPr>
            <a:r>
              <a:rPr lang="en-US" altLang="en-US" sz="2400" b="1" dirty="0">
                <a:solidFill>
                  <a:srgbClr val="0070C0"/>
                </a:solidFill>
              </a:rPr>
              <a:t>understanding yourself now</a:t>
            </a:r>
          </a:p>
        </p:txBody>
      </p:sp>
      <p:sp>
        <p:nvSpPr>
          <p:cNvPr id="17" name="TextBox 16">
            <a:extLst>
              <a:ext uri="{FF2B5EF4-FFF2-40B4-BE49-F238E27FC236}">
                <a16:creationId xmlns:a16="http://schemas.microsoft.com/office/drawing/2014/main" id="{97E43192-607D-CCCD-98B8-72A4941CD870}"/>
              </a:ext>
            </a:extLst>
          </p:cNvPr>
          <p:cNvSpPr txBox="1">
            <a:spLocks noChangeArrowheads="1"/>
          </p:cNvSpPr>
          <p:nvPr/>
        </p:nvSpPr>
        <p:spPr bwMode="auto">
          <a:xfrm>
            <a:off x="5049837" y="4953001"/>
            <a:ext cx="2570163" cy="1631216"/>
          </a:xfrm>
          <a:prstGeom prst="rect">
            <a:avLst/>
          </a:prstGeom>
          <a:solidFill>
            <a:schemeClr val="accent1"/>
          </a:solidFill>
          <a:ln w="9525">
            <a:solidFill>
              <a:schemeClr val="tx1"/>
            </a:solidFill>
            <a:miter lim="800000"/>
            <a:headEnd/>
            <a:tailEnd/>
          </a:ln>
          <a:effectLst>
            <a:outerShdw blurRad="50800" dist="38100" dir="2700000" algn="tl" rotWithShape="0">
              <a:srgbClr val="808080">
                <a:alpha val="39999"/>
              </a:srgbClr>
            </a:outerShdw>
          </a:effectLst>
        </p:spPr>
        <p:txBody>
          <a:bodyPr wrap="square">
            <a:spAutoFit/>
          </a:bodyPr>
          <a:lstStyle/>
          <a:p>
            <a:pPr algn="ctr">
              <a:defRPr/>
            </a:pPr>
            <a:r>
              <a:rPr lang="en-GB" sz="2000" dirty="0">
                <a:latin typeface="Arial" charset="0"/>
                <a:ea typeface="ＭＳ Ｐゴシック" pitchFamily="-84" charset="-128"/>
              </a:rPr>
              <a:t>Using your new knowledge of yourself and team, to inspire others with a vision</a:t>
            </a:r>
          </a:p>
        </p:txBody>
      </p:sp>
      <p:sp>
        <p:nvSpPr>
          <p:cNvPr id="10" name="TextBox 9">
            <a:extLst>
              <a:ext uri="{FF2B5EF4-FFF2-40B4-BE49-F238E27FC236}">
                <a16:creationId xmlns:a16="http://schemas.microsoft.com/office/drawing/2014/main" id="{8ED0732C-BD92-E125-F88A-3FBDB2DEE36A}"/>
              </a:ext>
            </a:extLst>
          </p:cNvPr>
          <p:cNvSpPr txBox="1">
            <a:spLocks noChangeArrowheads="1"/>
          </p:cNvSpPr>
          <p:nvPr/>
        </p:nvSpPr>
        <p:spPr bwMode="auto">
          <a:xfrm>
            <a:off x="404813" y="1520825"/>
            <a:ext cx="2220912" cy="400050"/>
          </a:xfrm>
          <a:prstGeom prst="rect">
            <a:avLst/>
          </a:prstGeom>
          <a:solidFill>
            <a:schemeClr val="accent1"/>
          </a:solidFill>
          <a:ln w="9525">
            <a:solidFill>
              <a:schemeClr val="tx1"/>
            </a:solidFill>
            <a:miter lim="800000"/>
            <a:headEnd/>
            <a:tailEnd/>
          </a:ln>
          <a:effectLst>
            <a:outerShdw blurRad="50800" dist="38100" dir="2700000" algn="tl" rotWithShape="0">
              <a:srgbClr val="808080">
                <a:alpha val="39999"/>
              </a:srgbClr>
            </a:outerShdw>
          </a:effectLst>
        </p:spPr>
        <p:txBody>
          <a:bodyPr>
            <a:spAutoFit/>
          </a:bodyPr>
          <a:lstStyle/>
          <a:p>
            <a:pPr algn="ctr">
              <a:defRPr/>
            </a:pPr>
            <a:r>
              <a:rPr lang="en-GB" sz="2000" dirty="0">
                <a:latin typeface="Arial" charset="0"/>
                <a:ea typeface="ＭＳ Ｐゴシック" pitchFamily="-84" charset="-128"/>
              </a:rPr>
              <a:t>About four weeks</a:t>
            </a:r>
          </a:p>
        </p:txBody>
      </p:sp>
      <p:sp>
        <p:nvSpPr>
          <p:cNvPr id="12" name="TextBox 11">
            <a:extLst>
              <a:ext uri="{FF2B5EF4-FFF2-40B4-BE49-F238E27FC236}">
                <a16:creationId xmlns:a16="http://schemas.microsoft.com/office/drawing/2014/main" id="{E35349FF-9F21-B127-4D88-61BB0754F342}"/>
              </a:ext>
            </a:extLst>
          </p:cNvPr>
          <p:cNvSpPr txBox="1">
            <a:spLocks noChangeArrowheads="1"/>
          </p:cNvSpPr>
          <p:nvPr/>
        </p:nvSpPr>
        <p:spPr bwMode="auto">
          <a:xfrm>
            <a:off x="6400800" y="1520825"/>
            <a:ext cx="2220913" cy="400050"/>
          </a:xfrm>
          <a:prstGeom prst="rect">
            <a:avLst/>
          </a:prstGeom>
          <a:solidFill>
            <a:schemeClr val="accent1"/>
          </a:solidFill>
          <a:ln w="9525">
            <a:solidFill>
              <a:schemeClr val="tx1"/>
            </a:solidFill>
            <a:miter lim="800000"/>
            <a:headEnd/>
            <a:tailEnd/>
          </a:ln>
          <a:effectLst>
            <a:outerShdw blurRad="50800" dist="38100" dir="2700000" algn="tl" rotWithShape="0">
              <a:srgbClr val="808080">
                <a:alpha val="39999"/>
              </a:srgbClr>
            </a:outerShdw>
          </a:effectLst>
        </p:spPr>
        <p:txBody>
          <a:bodyPr>
            <a:spAutoFit/>
          </a:bodyPr>
          <a:lstStyle/>
          <a:p>
            <a:pPr algn="ctr">
              <a:defRPr/>
            </a:pPr>
            <a:r>
              <a:rPr lang="en-GB" sz="2000" dirty="0">
                <a:latin typeface="Arial" charset="0"/>
                <a:ea typeface="ＭＳ Ｐゴシック" pitchFamily="-84" charset="-128"/>
              </a:rPr>
              <a:t>About four weeks</a:t>
            </a:r>
          </a:p>
        </p:txBody>
      </p:sp>
      <p:sp>
        <p:nvSpPr>
          <p:cNvPr id="11" name="Oval 4">
            <a:extLst>
              <a:ext uri="{FF2B5EF4-FFF2-40B4-BE49-F238E27FC236}">
                <a16:creationId xmlns:a16="http://schemas.microsoft.com/office/drawing/2014/main" id="{174EEFBB-39C4-9663-D89F-AD733C71123E}"/>
              </a:ext>
            </a:extLst>
          </p:cNvPr>
          <p:cNvSpPr/>
          <p:nvPr/>
        </p:nvSpPr>
        <p:spPr>
          <a:xfrm rot="753718">
            <a:off x="5638800" y="2144713"/>
            <a:ext cx="3122613" cy="1982787"/>
          </a:xfrm>
          <a:prstGeom prst="ellipse">
            <a:avLst/>
          </a:prstGeom>
          <a:solidFill>
            <a:schemeClr val="bg1"/>
          </a:solidFill>
          <a:ln w="4762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1600">
                <a:solidFill>
                  <a:schemeClr val="tx1"/>
                </a:solidFill>
                <a:latin typeface="Arial Narrow" pitchFamily="34" charset="0"/>
              </a:defRPr>
            </a:lvl1pPr>
            <a:lvl2pPr marL="742950" indent="-285750">
              <a:defRPr sz="1600">
                <a:solidFill>
                  <a:schemeClr val="tx1"/>
                </a:solidFill>
                <a:latin typeface="Arial Narrow" pitchFamily="34" charset="0"/>
              </a:defRPr>
            </a:lvl2pPr>
            <a:lvl3pPr marL="1143000" indent="-228600">
              <a:defRPr sz="1600">
                <a:solidFill>
                  <a:schemeClr val="tx1"/>
                </a:solidFill>
                <a:latin typeface="Arial Narrow" pitchFamily="34" charset="0"/>
              </a:defRPr>
            </a:lvl3pPr>
            <a:lvl4pPr marL="1600200" indent="-228600">
              <a:defRPr sz="1600">
                <a:solidFill>
                  <a:schemeClr val="tx1"/>
                </a:solidFill>
                <a:latin typeface="Arial Narrow" pitchFamily="34" charset="0"/>
              </a:defRPr>
            </a:lvl4pPr>
            <a:lvl5pPr marL="2057400" indent="-228600">
              <a:defRPr sz="1600">
                <a:solidFill>
                  <a:schemeClr val="tx1"/>
                </a:solidFill>
                <a:latin typeface="Arial Narrow" pitchFamily="34" charset="0"/>
              </a:defRPr>
            </a:lvl5pPr>
            <a:lvl6pPr marL="2514600" indent="-228600" algn="ctr" eaLnBrk="0" fontAlgn="base" hangingPunct="0">
              <a:lnSpc>
                <a:spcPct val="90000"/>
              </a:lnSpc>
              <a:spcBef>
                <a:spcPct val="0"/>
              </a:spcBef>
              <a:spcAft>
                <a:spcPct val="0"/>
              </a:spcAft>
              <a:defRPr sz="1600">
                <a:solidFill>
                  <a:schemeClr val="tx1"/>
                </a:solidFill>
                <a:latin typeface="Arial Narrow" pitchFamily="34" charset="0"/>
              </a:defRPr>
            </a:lvl6pPr>
            <a:lvl7pPr marL="2971800" indent="-228600" algn="ctr" eaLnBrk="0" fontAlgn="base" hangingPunct="0">
              <a:lnSpc>
                <a:spcPct val="90000"/>
              </a:lnSpc>
              <a:spcBef>
                <a:spcPct val="0"/>
              </a:spcBef>
              <a:spcAft>
                <a:spcPct val="0"/>
              </a:spcAft>
              <a:defRPr sz="1600">
                <a:solidFill>
                  <a:schemeClr val="tx1"/>
                </a:solidFill>
                <a:latin typeface="Arial Narrow" pitchFamily="34" charset="0"/>
              </a:defRPr>
            </a:lvl7pPr>
            <a:lvl8pPr marL="3429000" indent="-228600" algn="ctr" eaLnBrk="0" fontAlgn="base" hangingPunct="0">
              <a:lnSpc>
                <a:spcPct val="90000"/>
              </a:lnSpc>
              <a:spcBef>
                <a:spcPct val="0"/>
              </a:spcBef>
              <a:spcAft>
                <a:spcPct val="0"/>
              </a:spcAft>
              <a:defRPr sz="1600">
                <a:solidFill>
                  <a:schemeClr val="tx1"/>
                </a:solidFill>
                <a:latin typeface="Arial Narrow" pitchFamily="34" charset="0"/>
              </a:defRPr>
            </a:lvl8pPr>
            <a:lvl9pPr marL="3886200" indent="-228600" algn="ctr" eaLnBrk="0" fontAlgn="base" hangingPunct="0">
              <a:lnSpc>
                <a:spcPct val="90000"/>
              </a:lnSpc>
              <a:spcBef>
                <a:spcPct val="0"/>
              </a:spcBef>
              <a:spcAft>
                <a:spcPct val="0"/>
              </a:spcAft>
              <a:defRPr sz="1600">
                <a:solidFill>
                  <a:schemeClr val="tx1"/>
                </a:solidFill>
                <a:latin typeface="Arial Narrow" pitchFamily="34" charset="0"/>
              </a:defRPr>
            </a:lvl9pPr>
          </a:lstStyle>
          <a:p>
            <a:pPr algn="ctr">
              <a:defRPr/>
            </a:pPr>
            <a:r>
              <a:rPr lang="en-US" altLang="en-US" sz="2400" b="1" dirty="0">
                <a:solidFill>
                  <a:srgbClr val="0070C0"/>
                </a:solidFill>
              </a:rPr>
              <a:t>Part 3:</a:t>
            </a:r>
            <a:br>
              <a:rPr lang="en-US" altLang="en-US" sz="2400" b="1" dirty="0">
                <a:solidFill>
                  <a:srgbClr val="0070C0"/>
                </a:solidFill>
              </a:rPr>
            </a:br>
            <a:r>
              <a:rPr lang="en-US" altLang="en-US" sz="2400" b="1" dirty="0">
                <a:solidFill>
                  <a:srgbClr val="0070C0"/>
                </a:solidFill>
              </a:rPr>
              <a:t>Creating and Communicating a Shared Vision</a:t>
            </a:r>
          </a:p>
        </p:txBody>
      </p:sp>
      <p:sp>
        <p:nvSpPr>
          <p:cNvPr id="14" name="TextBox 13">
            <a:extLst>
              <a:ext uri="{FF2B5EF4-FFF2-40B4-BE49-F238E27FC236}">
                <a16:creationId xmlns:a16="http://schemas.microsoft.com/office/drawing/2014/main" id="{01F92990-4245-C15A-C850-575515730FF7}"/>
              </a:ext>
            </a:extLst>
          </p:cNvPr>
          <p:cNvSpPr txBox="1">
            <a:spLocks noChangeArrowheads="1"/>
          </p:cNvSpPr>
          <p:nvPr/>
        </p:nvSpPr>
        <p:spPr bwMode="auto">
          <a:xfrm>
            <a:off x="3438525" y="952500"/>
            <a:ext cx="2220913" cy="400050"/>
          </a:xfrm>
          <a:prstGeom prst="rect">
            <a:avLst/>
          </a:prstGeom>
          <a:solidFill>
            <a:schemeClr val="accent1"/>
          </a:solidFill>
          <a:ln w="9525">
            <a:solidFill>
              <a:schemeClr val="tx1"/>
            </a:solidFill>
            <a:miter lim="800000"/>
            <a:headEnd/>
            <a:tailEnd/>
          </a:ln>
          <a:effectLst>
            <a:outerShdw blurRad="50800" dist="38100" dir="2700000" algn="tl" rotWithShape="0">
              <a:srgbClr val="808080">
                <a:alpha val="39999"/>
              </a:srgbClr>
            </a:outerShdw>
          </a:effectLst>
        </p:spPr>
        <p:txBody>
          <a:bodyPr>
            <a:spAutoFit/>
          </a:bodyPr>
          <a:lstStyle/>
          <a:p>
            <a:pPr algn="ctr">
              <a:defRPr/>
            </a:pPr>
            <a:r>
              <a:rPr lang="en-GB" sz="2000" dirty="0">
                <a:latin typeface="Arial" charset="0"/>
                <a:ea typeface="ＭＳ Ｐゴシック" pitchFamily="-84" charset="-128"/>
              </a:rPr>
              <a:t>About six weeks</a:t>
            </a:r>
          </a:p>
        </p:txBody>
      </p:sp>
      <p:grpSp>
        <p:nvGrpSpPr>
          <p:cNvPr id="3" name="Group 27">
            <a:extLst>
              <a:ext uri="{FF2B5EF4-FFF2-40B4-BE49-F238E27FC236}">
                <a16:creationId xmlns:a16="http://schemas.microsoft.com/office/drawing/2014/main" id="{46B20F22-558B-795D-D185-44AFDBCD06B9}"/>
              </a:ext>
            </a:extLst>
          </p:cNvPr>
          <p:cNvGrpSpPr>
            <a:grpSpLocks/>
          </p:cNvGrpSpPr>
          <p:nvPr/>
        </p:nvGrpSpPr>
        <p:grpSpPr bwMode="auto">
          <a:xfrm>
            <a:off x="2122488" y="2863825"/>
            <a:ext cx="3823726" cy="3727475"/>
            <a:chOff x="2121792" y="2743200"/>
            <a:chExt cx="3824924" cy="3022817"/>
          </a:xfrm>
        </p:grpSpPr>
        <p:sp>
          <p:nvSpPr>
            <p:cNvPr id="6" name="TextBox 5">
              <a:extLst>
                <a:ext uri="{FF2B5EF4-FFF2-40B4-BE49-F238E27FC236}">
                  <a16:creationId xmlns:a16="http://schemas.microsoft.com/office/drawing/2014/main" id="{6F769FBA-896E-701D-A571-4195F2178FFF}"/>
                </a:ext>
              </a:extLst>
            </p:cNvPr>
            <p:cNvSpPr txBox="1">
              <a:spLocks noChangeArrowheads="1"/>
            </p:cNvSpPr>
            <p:nvPr/>
          </p:nvSpPr>
          <p:spPr bwMode="auto">
            <a:xfrm>
              <a:off x="2121792" y="4441947"/>
              <a:ext cx="2221608" cy="1324070"/>
            </a:xfrm>
            <a:prstGeom prst="rect">
              <a:avLst/>
            </a:prstGeom>
            <a:solidFill>
              <a:schemeClr val="accent1"/>
            </a:solidFill>
            <a:ln w="9525">
              <a:solidFill>
                <a:schemeClr val="tx1"/>
              </a:solidFill>
              <a:miter lim="800000"/>
              <a:headEnd/>
              <a:tailEnd/>
            </a:ln>
            <a:effectLst>
              <a:outerShdw blurRad="50800" dist="38100" dir="2700000" algn="tl" rotWithShape="0">
                <a:srgbClr val="808080">
                  <a:alpha val="39999"/>
                </a:srgbClr>
              </a:outerShdw>
            </a:effectLst>
          </p:spPr>
          <p:txBody>
            <a:bodyPr>
              <a:spAutoFit/>
            </a:bodyPr>
            <a:lstStyle/>
            <a:p>
              <a:pPr algn="ctr">
                <a:defRPr/>
              </a:pPr>
              <a:r>
                <a:rPr lang="en-GB" sz="2000" dirty="0">
                  <a:latin typeface="Arial" charset="0"/>
                  <a:ea typeface="ＭＳ Ｐゴシック" pitchFamily="-84" charset="-128"/>
                </a:rPr>
                <a:t>Understanding how you interact with individuals and groups</a:t>
              </a:r>
            </a:p>
          </p:txBody>
        </p:sp>
        <p:cxnSp>
          <p:nvCxnSpPr>
            <p:cNvPr id="8" name="Straight Arrow Connector 7">
              <a:extLst>
                <a:ext uri="{FF2B5EF4-FFF2-40B4-BE49-F238E27FC236}">
                  <a16:creationId xmlns:a16="http://schemas.microsoft.com/office/drawing/2014/main" id="{0D3A6E2C-9E57-B542-5752-5C0A5E4CC940}"/>
                </a:ext>
              </a:extLst>
            </p:cNvPr>
            <p:cNvCxnSpPr>
              <a:stCxn id="6" idx="0"/>
            </p:cNvCxnSpPr>
            <p:nvPr/>
          </p:nvCxnSpPr>
          <p:spPr bwMode="auto">
            <a:xfrm flipV="1">
              <a:off x="3233390" y="2743200"/>
              <a:ext cx="6352" cy="1698747"/>
            </a:xfrm>
            <a:prstGeom prst="straightConnector1">
              <a:avLst/>
            </a:prstGeom>
            <a:ln w="349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95103891-F456-21F5-E4D0-D20DC0EE0AEE}"/>
                </a:ext>
              </a:extLst>
            </p:cNvPr>
            <p:cNvCxnSpPr/>
            <p:nvPr/>
          </p:nvCxnSpPr>
          <p:spPr bwMode="auto">
            <a:xfrm flipV="1">
              <a:off x="5940364" y="2772152"/>
              <a:ext cx="6352" cy="1698747"/>
            </a:xfrm>
            <a:prstGeom prst="straightConnector1">
              <a:avLst/>
            </a:prstGeom>
            <a:ln w="34925">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1"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heel(4)">
                                      <p:cBhvr>
                                        <p:cTn id="7" dur="500"/>
                                        <p:tgtEl>
                                          <p:spTgt spid="1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1" presetClass="entr" presetSubtype="4"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heel(4)">
                                      <p:cBhvr>
                                        <p:cTn id="17" dur="500"/>
                                        <p:tgtEl>
                                          <p:spTgt spid="5"/>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1" presetClass="entr" presetSubtype="4" fill="hold"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heel(4)">
                                      <p:cBhvr>
                                        <p:cTn id="22" dur="500"/>
                                        <p:tgtEl>
                                          <p:spTgt spid="11"/>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left)">
                                      <p:cBhvr>
                                        <p:cTn id="32" dur="500"/>
                                        <p:tgtEl>
                                          <p:spTgt spid="1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wipe(left)">
                                      <p:cBhvr>
                                        <p:cTn id="3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3" grpId="0" animBg="1"/>
      <p:bldP spid="10" grpId="0" animBg="1"/>
      <p:bldP spid="12" grpId="0" animBg="1"/>
      <p:bldP spid="11" grpId="0" animBg="1"/>
      <p:bldP spid="1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23BBD-B15C-0C4A-0060-B8189B75892B}"/>
              </a:ext>
            </a:extLst>
          </p:cNvPr>
          <p:cNvSpPr>
            <a:spLocks noGrp="1"/>
          </p:cNvSpPr>
          <p:nvPr>
            <p:ph type="title"/>
          </p:nvPr>
        </p:nvSpPr>
        <p:spPr/>
        <p:txBody>
          <a:bodyPr/>
          <a:lstStyle/>
          <a:p>
            <a:pPr>
              <a:defRPr/>
            </a:pPr>
            <a:r>
              <a:rPr lang="en-GB" sz="4200" b="1" dirty="0">
                <a:solidFill>
                  <a:srgbClr val="0070C0"/>
                </a:solidFill>
                <a:effectLst>
                  <a:outerShdw blurRad="38100" dist="38100" dir="2700000" algn="tl">
                    <a:srgbClr val="000000">
                      <a:alpha val="43137"/>
                    </a:srgbClr>
                  </a:outerShdw>
                </a:effectLst>
                <a:ea typeface="ＭＳ Ｐゴシック" pitchFamily="-1" charset="-128"/>
                <a:cs typeface="+mj-cs"/>
              </a:rPr>
              <a:t>Why we need better leadership</a:t>
            </a:r>
          </a:p>
        </p:txBody>
      </p:sp>
      <p:sp>
        <p:nvSpPr>
          <p:cNvPr id="3" name="Content Placeholder 2">
            <a:extLst>
              <a:ext uri="{FF2B5EF4-FFF2-40B4-BE49-F238E27FC236}">
                <a16:creationId xmlns:a16="http://schemas.microsoft.com/office/drawing/2014/main" id="{B37C55AA-7374-76C0-4E7A-9621BDA82BCF}"/>
              </a:ext>
            </a:extLst>
          </p:cNvPr>
          <p:cNvSpPr>
            <a:spLocks noGrp="1"/>
          </p:cNvSpPr>
          <p:nvPr>
            <p:ph idx="1"/>
          </p:nvPr>
        </p:nvSpPr>
        <p:spPr>
          <a:xfrm>
            <a:off x="457200" y="1600200"/>
            <a:ext cx="5181600" cy="4525963"/>
          </a:xfrm>
        </p:spPr>
        <p:txBody>
          <a:bodyPr/>
          <a:lstStyle/>
          <a:p>
            <a:r>
              <a:rPr lang="en-GB" sz="3600" dirty="0"/>
              <a:t>Pace of technological change</a:t>
            </a:r>
          </a:p>
          <a:p>
            <a:r>
              <a:rPr lang="en-GB" sz="3600" dirty="0"/>
              <a:t>Opportunities for technological innovation</a:t>
            </a:r>
          </a:p>
          <a:p>
            <a:r>
              <a:rPr lang="en-GB" sz="3600" dirty="0"/>
              <a:t>Life expectancy of companies </a:t>
            </a:r>
          </a:p>
          <a:p>
            <a:r>
              <a:rPr lang="en-GB" sz="3600" dirty="0"/>
              <a:t>Need for leadership</a:t>
            </a:r>
          </a:p>
          <a:p>
            <a:pPr marL="0" indent="0">
              <a:buNone/>
            </a:pPr>
            <a:endParaRPr lang="en-GB" sz="2800" dirty="0"/>
          </a:p>
          <a:p>
            <a:endParaRPr lang="en-GB" sz="2800" dirty="0"/>
          </a:p>
        </p:txBody>
      </p:sp>
      <p:sp>
        <p:nvSpPr>
          <p:cNvPr id="4" name="Slide Number Placeholder 3">
            <a:extLst>
              <a:ext uri="{FF2B5EF4-FFF2-40B4-BE49-F238E27FC236}">
                <a16:creationId xmlns:a16="http://schemas.microsoft.com/office/drawing/2014/main" id="{DB198749-0BD6-9466-00F1-3C180CD89707}"/>
              </a:ext>
            </a:extLst>
          </p:cNvPr>
          <p:cNvSpPr>
            <a:spLocks noGrp="1"/>
          </p:cNvSpPr>
          <p:nvPr>
            <p:ph type="sldNum" sz="quarter" idx="12"/>
          </p:nvPr>
        </p:nvSpPr>
        <p:spPr/>
        <p:txBody>
          <a:bodyPr/>
          <a:lstStyle/>
          <a:p>
            <a:fld id="{1FDDF860-E3AB-F44A-84E2-C1670E20CB73}" type="slidenum">
              <a:rPr lang="en-US" altLang="en-US" smtClean="0"/>
              <a:pPr/>
              <a:t>13</a:t>
            </a:fld>
            <a:endParaRPr lang="en-US" altLang="en-US"/>
          </a:p>
        </p:txBody>
      </p:sp>
      <p:sp>
        <p:nvSpPr>
          <p:cNvPr id="5" name="Up Arrow 4">
            <a:extLst>
              <a:ext uri="{FF2B5EF4-FFF2-40B4-BE49-F238E27FC236}">
                <a16:creationId xmlns:a16="http://schemas.microsoft.com/office/drawing/2014/main" id="{BDBDCD43-1CAA-C1F5-6E2D-54C0A6F97617}"/>
              </a:ext>
            </a:extLst>
          </p:cNvPr>
          <p:cNvSpPr/>
          <p:nvPr/>
        </p:nvSpPr>
        <p:spPr>
          <a:xfrm rot="10800000">
            <a:off x="5619172" y="4853782"/>
            <a:ext cx="228600" cy="304800"/>
          </a:xfrm>
          <a:prstGeom prst="up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Up Arrow 5">
            <a:extLst>
              <a:ext uri="{FF2B5EF4-FFF2-40B4-BE49-F238E27FC236}">
                <a16:creationId xmlns:a16="http://schemas.microsoft.com/office/drawing/2014/main" id="{F8B20BC8-4F88-5C5B-074F-BFA5A21C5580}"/>
              </a:ext>
            </a:extLst>
          </p:cNvPr>
          <p:cNvSpPr/>
          <p:nvPr/>
        </p:nvSpPr>
        <p:spPr>
          <a:xfrm>
            <a:off x="8447964" y="2286000"/>
            <a:ext cx="228600" cy="304800"/>
          </a:xfrm>
          <a:prstGeom prst="up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Up Arrow 6">
            <a:extLst>
              <a:ext uri="{FF2B5EF4-FFF2-40B4-BE49-F238E27FC236}">
                <a16:creationId xmlns:a16="http://schemas.microsoft.com/office/drawing/2014/main" id="{313A852C-3892-128C-5C98-49E6CE7D211C}"/>
              </a:ext>
            </a:extLst>
          </p:cNvPr>
          <p:cNvSpPr/>
          <p:nvPr/>
        </p:nvSpPr>
        <p:spPr>
          <a:xfrm>
            <a:off x="5677477" y="1699419"/>
            <a:ext cx="228600" cy="304800"/>
          </a:xfrm>
          <a:prstGeom prst="upArrow">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Down Arrow 7">
            <a:extLst>
              <a:ext uri="{FF2B5EF4-FFF2-40B4-BE49-F238E27FC236}">
                <a16:creationId xmlns:a16="http://schemas.microsoft.com/office/drawing/2014/main" id="{4F4C9418-7E83-C916-1590-AAF2F5249277}"/>
              </a:ext>
            </a:extLst>
          </p:cNvPr>
          <p:cNvSpPr/>
          <p:nvPr/>
        </p:nvSpPr>
        <p:spPr>
          <a:xfrm>
            <a:off x="6477000" y="2971800"/>
            <a:ext cx="228600" cy="304800"/>
          </a:xfrm>
          <a:prstGeom prst="down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a:extLst>
              <a:ext uri="{FF2B5EF4-FFF2-40B4-BE49-F238E27FC236}">
                <a16:creationId xmlns:a16="http://schemas.microsoft.com/office/drawing/2014/main" id="{4A76EC7E-27E4-7598-1CB9-09767A5790C2}"/>
              </a:ext>
            </a:extLst>
          </p:cNvPr>
          <p:cNvPicPr>
            <a:picLocks noChangeAspect="1"/>
          </p:cNvPicPr>
          <p:nvPr/>
        </p:nvPicPr>
        <p:blipFill>
          <a:blip r:embed="rId3"/>
          <a:stretch>
            <a:fillRect/>
          </a:stretch>
        </p:blipFill>
        <p:spPr>
          <a:xfrm>
            <a:off x="6477000" y="1295400"/>
            <a:ext cx="2578100" cy="3759200"/>
          </a:xfrm>
          <a:prstGeom prst="rect">
            <a:avLst/>
          </a:prstGeom>
        </p:spPr>
      </p:pic>
      <p:sp>
        <p:nvSpPr>
          <p:cNvPr id="10" name="Up Arrow 9">
            <a:extLst>
              <a:ext uri="{FF2B5EF4-FFF2-40B4-BE49-F238E27FC236}">
                <a16:creationId xmlns:a16="http://schemas.microsoft.com/office/drawing/2014/main" id="{B7E59752-8985-D662-87C2-5C54CB396AC6}"/>
              </a:ext>
            </a:extLst>
          </p:cNvPr>
          <p:cNvSpPr/>
          <p:nvPr/>
        </p:nvSpPr>
        <p:spPr>
          <a:xfrm>
            <a:off x="5619172" y="3058319"/>
            <a:ext cx="228600" cy="304800"/>
          </a:xfrm>
          <a:prstGeom prst="upArrow">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Up Arrow 10">
            <a:extLst>
              <a:ext uri="{FF2B5EF4-FFF2-40B4-BE49-F238E27FC236}">
                <a16:creationId xmlns:a16="http://schemas.microsoft.com/office/drawing/2014/main" id="{11CF4F7C-E6B9-7411-5F3C-33AB5C761D27}"/>
              </a:ext>
            </a:extLst>
          </p:cNvPr>
          <p:cNvSpPr/>
          <p:nvPr/>
        </p:nvSpPr>
        <p:spPr>
          <a:xfrm>
            <a:off x="5659582" y="5985163"/>
            <a:ext cx="228600" cy="304800"/>
          </a:xfrm>
          <a:prstGeom prst="upArrow">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83BA9231-5813-6DA9-5CF0-7DCC4437DB1E}"/>
              </a:ext>
            </a:extLst>
          </p:cNvPr>
          <p:cNvSpPr txBox="1"/>
          <p:nvPr/>
        </p:nvSpPr>
        <p:spPr>
          <a:xfrm>
            <a:off x="6477000" y="5084724"/>
            <a:ext cx="2578100" cy="830997"/>
          </a:xfrm>
          <a:prstGeom prst="rect">
            <a:avLst/>
          </a:prstGeom>
          <a:noFill/>
        </p:spPr>
        <p:txBody>
          <a:bodyPr wrap="square" rtlCol="0">
            <a:spAutoFit/>
          </a:bodyPr>
          <a:lstStyle/>
          <a:p>
            <a:r>
              <a:rPr lang="en-US" sz="1200" dirty="0"/>
              <a:t>See </a:t>
            </a:r>
            <a:r>
              <a:rPr lang="en-US" sz="1200" dirty="0" err="1"/>
              <a:t>Gallups’s</a:t>
            </a:r>
            <a:r>
              <a:rPr lang="en-US" sz="1200" dirty="0"/>
              <a:t> State of the American Manager, page 7 </a:t>
            </a:r>
            <a:br>
              <a:rPr lang="en-US" sz="1200" dirty="0"/>
            </a:br>
            <a:r>
              <a:rPr lang="en-US" sz="1200" dirty="0">
                <a:hlinkClick r:id="rId4"/>
              </a:rPr>
              <a:t>https://www.gallup.com/services/182138/state-american-manager.aspx</a:t>
            </a:r>
            <a:r>
              <a:rPr lang="en-US" sz="1200" dirty="0"/>
              <a:t> </a:t>
            </a:r>
          </a:p>
        </p:txBody>
      </p:sp>
      <p:sp>
        <p:nvSpPr>
          <p:cNvPr id="13" name="Oval 12">
            <a:extLst>
              <a:ext uri="{FF2B5EF4-FFF2-40B4-BE49-F238E27FC236}">
                <a16:creationId xmlns:a16="http://schemas.microsoft.com/office/drawing/2014/main" id="{FBA3128F-64BA-FA0A-C192-D88735334AA5}"/>
              </a:ext>
            </a:extLst>
          </p:cNvPr>
          <p:cNvSpPr/>
          <p:nvPr/>
        </p:nvSpPr>
        <p:spPr>
          <a:xfrm>
            <a:off x="6096000" y="3154361"/>
            <a:ext cx="3048000" cy="1020427"/>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hlinkClick r:id="rId5"/>
            <a:extLst>
              <a:ext uri="{FF2B5EF4-FFF2-40B4-BE49-F238E27FC236}">
                <a16:creationId xmlns:a16="http://schemas.microsoft.com/office/drawing/2014/main" id="{A5C8FFA1-3DE5-ABA2-12AA-11C61C8D8076}"/>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7010400" y="5936105"/>
            <a:ext cx="1219200" cy="886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5414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A5CA0AC-8C4F-4F8E-6924-E7BC3BF23C20}"/>
              </a:ext>
            </a:extLst>
          </p:cNvPr>
          <p:cNvSpPr>
            <a:spLocks noGrp="1"/>
          </p:cNvSpPr>
          <p:nvPr>
            <p:ph type="sldNum" sz="quarter" idx="12"/>
          </p:nvPr>
        </p:nvSpPr>
        <p:spPr>
          <a:xfrm>
            <a:off x="6457950" y="6356350"/>
            <a:ext cx="2057400" cy="365125"/>
          </a:xfrm>
        </p:spPr>
        <p:txBody>
          <a:bodyPr>
            <a:normAutofit/>
          </a:bodyPr>
          <a:lstStyle/>
          <a:p>
            <a:pPr>
              <a:spcAft>
                <a:spcPts val="600"/>
              </a:spcAft>
            </a:pPr>
            <a:fld id="{1FDDF860-E3AB-F44A-84E2-C1670E20CB73}" type="slidenum">
              <a:rPr lang="en-US" altLang="en-US" smtClean="0"/>
              <a:pPr>
                <a:spcAft>
                  <a:spcPts val="600"/>
                </a:spcAft>
              </a:pPr>
              <a:t>14</a:t>
            </a:fld>
            <a:endParaRPr lang="en-US" altLang="en-US"/>
          </a:p>
        </p:txBody>
      </p:sp>
      <p:pic>
        <p:nvPicPr>
          <p:cNvPr id="2" name="Picture 1">
            <a:extLst>
              <a:ext uri="{FF2B5EF4-FFF2-40B4-BE49-F238E27FC236}">
                <a16:creationId xmlns:a16="http://schemas.microsoft.com/office/drawing/2014/main" id="{44B4E55E-D393-E302-5AAB-890595572607}"/>
              </a:ext>
            </a:extLst>
          </p:cNvPr>
          <p:cNvPicPr>
            <a:picLocks noChangeAspect="1"/>
          </p:cNvPicPr>
          <p:nvPr/>
        </p:nvPicPr>
        <p:blipFill>
          <a:blip r:embed="rId3"/>
          <a:stretch>
            <a:fillRect/>
          </a:stretch>
        </p:blipFill>
        <p:spPr>
          <a:xfrm>
            <a:off x="685800" y="1245992"/>
            <a:ext cx="7829550" cy="4730353"/>
          </a:xfrm>
          <a:prstGeom prst="rect">
            <a:avLst/>
          </a:prstGeom>
        </p:spPr>
      </p:pic>
      <p:sp>
        <p:nvSpPr>
          <p:cNvPr id="3" name="Title 1">
            <a:extLst>
              <a:ext uri="{FF2B5EF4-FFF2-40B4-BE49-F238E27FC236}">
                <a16:creationId xmlns:a16="http://schemas.microsoft.com/office/drawing/2014/main" id="{7B535ABB-4197-7B37-8640-169979874652}"/>
              </a:ext>
            </a:extLst>
          </p:cNvPr>
          <p:cNvSpPr txBox="1">
            <a:spLocks/>
          </p:cNvSpPr>
          <p:nvPr/>
        </p:nvSpPr>
        <p:spPr>
          <a:xfrm>
            <a:off x="457200" y="0"/>
            <a:ext cx="8229600" cy="1143000"/>
          </a:xfrm>
          <a:prstGeom prst="rect">
            <a:avLst/>
          </a:prstGeom>
        </p:spPr>
        <p:txBody>
          <a:bodyPr/>
          <a:lstStyle>
            <a:lvl1pPr algn="ctr" rtl="0" eaLnBrk="0" fontAlgn="base" hangingPunct="0">
              <a:spcBef>
                <a:spcPct val="0"/>
              </a:spcBef>
              <a:spcAft>
                <a:spcPct val="0"/>
              </a:spcAft>
              <a:defRPr sz="4400">
                <a:solidFill>
                  <a:schemeClr val="tx2"/>
                </a:solidFill>
                <a:latin typeface="+mj-lt"/>
                <a:ea typeface="ＭＳ Ｐゴシック" pitchFamily="-84" charset="-128"/>
                <a:cs typeface="ＭＳ Ｐゴシック" pitchFamily="-65" charset="-128"/>
              </a:defRPr>
            </a:lvl1pPr>
            <a:lvl2pPr algn="ctr" rtl="0" eaLnBrk="0" fontAlgn="base" hangingPunct="0">
              <a:spcBef>
                <a:spcPct val="0"/>
              </a:spcBef>
              <a:spcAft>
                <a:spcPct val="0"/>
              </a:spcAft>
              <a:defRPr sz="4400">
                <a:solidFill>
                  <a:schemeClr val="tx2"/>
                </a:solidFill>
                <a:latin typeface="Arial" charset="0"/>
                <a:ea typeface="ＭＳ Ｐゴシック" pitchFamily="-84" charset="-128"/>
                <a:cs typeface="ＭＳ Ｐゴシック" pitchFamily="-65" charset="-128"/>
              </a:defRPr>
            </a:lvl2pPr>
            <a:lvl3pPr algn="ctr" rtl="0" eaLnBrk="0" fontAlgn="base" hangingPunct="0">
              <a:spcBef>
                <a:spcPct val="0"/>
              </a:spcBef>
              <a:spcAft>
                <a:spcPct val="0"/>
              </a:spcAft>
              <a:defRPr sz="4400">
                <a:solidFill>
                  <a:schemeClr val="tx2"/>
                </a:solidFill>
                <a:latin typeface="Arial" charset="0"/>
                <a:ea typeface="ＭＳ Ｐゴシック" pitchFamily="-84" charset="-128"/>
                <a:cs typeface="ＭＳ Ｐゴシック" pitchFamily="-65" charset="-128"/>
              </a:defRPr>
            </a:lvl3pPr>
            <a:lvl4pPr algn="ctr" rtl="0" eaLnBrk="0" fontAlgn="base" hangingPunct="0">
              <a:spcBef>
                <a:spcPct val="0"/>
              </a:spcBef>
              <a:spcAft>
                <a:spcPct val="0"/>
              </a:spcAft>
              <a:defRPr sz="4400">
                <a:solidFill>
                  <a:schemeClr val="tx2"/>
                </a:solidFill>
                <a:latin typeface="Arial" charset="0"/>
                <a:ea typeface="ＭＳ Ｐゴシック" pitchFamily="-84" charset="-128"/>
                <a:cs typeface="ＭＳ Ｐゴシック" pitchFamily="-65" charset="-128"/>
              </a:defRPr>
            </a:lvl4pPr>
            <a:lvl5pPr algn="ctr" rtl="0" eaLnBrk="0" fontAlgn="base" hangingPunct="0">
              <a:spcBef>
                <a:spcPct val="0"/>
              </a:spcBef>
              <a:spcAft>
                <a:spcPct val="0"/>
              </a:spcAft>
              <a:defRPr sz="4400">
                <a:solidFill>
                  <a:schemeClr val="tx2"/>
                </a:solidFill>
                <a:latin typeface="Arial" charset="0"/>
                <a:ea typeface="ＭＳ Ｐゴシック" pitchFamily="-84" charset="-128"/>
                <a:cs typeface="ＭＳ Ｐゴシック" pitchFamily="-65" charset="-128"/>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a:defRPr/>
            </a:pPr>
            <a:r>
              <a:rPr lang="en-GB" sz="4000" b="1" kern="0" dirty="0">
                <a:solidFill>
                  <a:srgbClr val="0070C0"/>
                </a:solidFill>
                <a:effectLst>
                  <a:outerShdw blurRad="38100" dist="38100" dir="2700000" algn="tl">
                    <a:srgbClr val="000000">
                      <a:alpha val="43137"/>
                    </a:srgbClr>
                  </a:outerShdw>
                </a:effectLst>
                <a:ea typeface="ＭＳ Ｐゴシック" pitchFamily="-1" charset="-128"/>
                <a:cs typeface="+mj-cs"/>
              </a:rPr>
              <a:t>The average life of a company is getting lower </a:t>
            </a:r>
          </a:p>
        </p:txBody>
      </p:sp>
      <p:sp>
        <p:nvSpPr>
          <p:cNvPr id="7" name="TextBox 6">
            <a:extLst>
              <a:ext uri="{FF2B5EF4-FFF2-40B4-BE49-F238E27FC236}">
                <a16:creationId xmlns:a16="http://schemas.microsoft.com/office/drawing/2014/main" id="{03915F82-67A3-73FF-7876-B82B18D4A25B}"/>
              </a:ext>
            </a:extLst>
          </p:cNvPr>
          <p:cNvSpPr txBox="1"/>
          <p:nvPr/>
        </p:nvSpPr>
        <p:spPr>
          <a:xfrm>
            <a:off x="990600" y="5997714"/>
            <a:ext cx="7524750" cy="707886"/>
          </a:xfrm>
          <a:prstGeom prst="rect">
            <a:avLst/>
          </a:prstGeom>
          <a:noFill/>
        </p:spPr>
        <p:txBody>
          <a:bodyPr wrap="square">
            <a:spAutoFit/>
          </a:bodyPr>
          <a:lstStyle/>
          <a:p>
            <a:r>
              <a:rPr lang="en-US" sz="2000" dirty="0">
                <a:hlinkClick r:id="rId4"/>
              </a:rPr>
              <a:t>https://www.technologyreview.com/2013/09/10/83087/technology-is-wiping-out-companies-faster-than-ever/</a:t>
            </a:r>
            <a:r>
              <a:rPr lang="en-US" sz="2000" dirty="0"/>
              <a:t> </a:t>
            </a:r>
          </a:p>
        </p:txBody>
      </p:sp>
    </p:spTree>
    <p:extLst>
      <p:ext uri="{BB962C8B-B14F-4D97-AF65-F5344CB8AC3E}">
        <p14:creationId xmlns:p14="http://schemas.microsoft.com/office/powerpoint/2010/main" val="41836725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5F9F08B-0E0C-AF61-8844-A31D4494ADA2}"/>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B4476ED8-1CD5-4D50-78C8-D64734D70A09}"/>
              </a:ext>
            </a:extLst>
          </p:cNvPr>
          <p:cNvPicPr>
            <a:picLocks noChangeAspect="1"/>
          </p:cNvPicPr>
          <p:nvPr/>
        </p:nvPicPr>
        <p:blipFill>
          <a:blip r:embed="rId3"/>
          <a:stretch>
            <a:fillRect/>
          </a:stretch>
        </p:blipFill>
        <p:spPr>
          <a:xfrm>
            <a:off x="105103" y="746125"/>
            <a:ext cx="8933794" cy="5181600"/>
          </a:xfrm>
          <a:prstGeom prst="rect">
            <a:avLst/>
          </a:prstGeom>
        </p:spPr>
      </p:pic>
      <p:sp>
        <p:nvSpPr>
          <p:cNvPr id="4" name="Slide Number Placeholder 3">
            <a:extLst>
              <a:ext uri="{FF2B5EF4-FFF2-40B4-BE49-F238E27FC236}">
                <a16:creationId xmlns:a16="http://schemas.microsoft.com/office/drawing/2014/main" id="{CE848113-E6FF-496F-AF22-A730DBAF754C}"/>
              </a:ext>
            </a:extLst>
          </p:cNvPr>
          <p:cNvSpPr>
            <a:spLocks noGrp="1"/>
          </p:cNvSpPr>
          <p:nvPr>
            <p:ph type="sldNum" sz="quarter" idx="12"/>
          </p:nvPr>
        </p:nvSpPr>
        <p:spPr>
          <a:xfrm>
            <a:off x="6457950" y="6356350"/>
            <a:ext cx="2057400" cy="365125"/>
          </a:xfrm>
        </p:spPr>
        <p:txBody>
          <a:bodyPr>
            <a:normAutofit/>
          </a:bodyPr>
          <a:lstStyle/>
          <a:p>
            <a:pPr>
              <a:spcAft>
                <a:spcPts val="600"/>
              </a:spcAft>
            </a:pPr>
            <a:fld id="{1FDDF860-E3AB-F44A-84E2-C1670E20CB73}" type="slidenum">
              <a:rPr lang="en-US" altLang="en-US" smtClean="0"/>
              <a:pPr>
                <a:spcAft>
                  <a:spcPts val="600"/>
                </a:spcAft>
              </a:pPr>
              <a:t>15</a:t>
            </a:fld>
            <a:endParaRPr lang="en-US" altLang="en-US"/>
          </a:p>
        </p:txBody>
      </p:sp>
      <p:sp>
        <p:nvSpPr>
          <p:cNvPr id="3" name="TextBox 2">
            <a:extLst>
              <a:ext uri="{FF2B5EF4-FFF2-40B4-BE49-F238E27FC236}">
                <a16:creationId xmlns:a16="http://schemas.microsoft.com/office/drawing/2014/main" id="{23896A70-9B93-A1AB-4682-D0CD747911EE}"/>
              </a:ext>
            </a:extLst>
          </p:cNvPr>
          <p:cNvSpPr txBox="1"/>
          <p:nvPr/>
        </p:nvSpPr>
        <p:spPr>
          <a:xfrm>
            <a:off x="257503" y="6073914"/>
            <a:ext cx="8048297" cy="707886"/>
          </a:xfrm>
          <a:prstGeom prst="rect">
            <a:avLst/>
          </a:prstGeom>
          <a:noFill/>
        </p:spPr>
        <p:txBody>
          <a:bodyPr wrap="square">
            <a:spAutoFit/>
          </a:bodyPr>
          <a:lstStyle/>
          <a:p>
            <a:r>
              <a:rPr lang="en-US" sz="2000" dirty="0">
                <a:hlinkClick r:id="rId4"/>
              </a:rPr>
              <a:t>https://www.weforum.org/agenda/2020/10/top-10-work-skills-of-tomorrow-how-long-it-takes-to-learn-them/</a:t>
            </a:r>
            <a:r>
              <a:rPr lang="en-US" sz="2000" dirty="0"/>
              <a:t> </a:t>
            </a:r>
          </a:p>
        </p:txBody>
      </p:sp>
      <p:sp>
        <p:nvSpPr>
          <p:cNvPr id="6" name="Oval 5">
            <a:extLst>
              <a:ext uri="{FF2B5EF4-FFF2-40B4-BE49-F238E27FC236}">
                <a16:creationId xmlns:a16="http://schemas.microsoft.com/office/drawing/2014/main" id="{9364D526-945C-95DB-3EDE-DE4C9F1522EB}"/>
              </a:ext>
            </a:extLst>
          </p:cNvPr>
          <p:cNvSpPr/>
          <p:nvPr/>
        </p:nvSpPr>
        <p:spPr>
          <a:xfrm>
            <a:off x="5943600" y="2826711"/>
            <a:ext cx="2514600" cy="373689"/>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FC8EBC00-307D-E639-FE75-6F54DE2734A0}"/>
              </a:ext>
            </a:extLst>
          </p:cNvPr>
          <p:cNvSpPr/>
          <p:nvPr/>
        </p:nvSpPr>
        <p:spPr>
          <a:xfrm>
            <a:off x="5943600" y="1752600"/>
            <a:ext cx="2514600" cy="1074111"/>
          </a:xfrm>
          <a:prstGeom prst="ellipse">
            <a:avLst/>
          </a:prstGeom>
          <a:no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3D0A2AB4-7C67-2C30-C559-9510E20FD2B4}"/>
              </a:ext>
            </a:extLst>
          </p:cNvPr>
          <p:cNvSpPr/>
          <p:nvPr/>
        </p:nvSpPr>
        <p:spPr>
          <a:xfrm>
            <a:off x="6000750" y="3200400"/>
            <a:ext cx="2514600" cy="663813"/>
          </a:xfrm>
          <a:prstGeom prst="ellipse">
            <a:avLst/>
          </a:prstGeom>
          <a:no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424B947E-C916-48C6-A9AF-2DE64C40E495}"/>
              </a:ext>
            </a:extLst>
          </p:cNvPr>
          <p:cNvSpPr/>
          <p:nvPr/>
        </p:nvSpPr>
        <p:spPr>
          <a:xfrm>
            <a:off x="6096000" y="4495800"/>
            <a:ext cx="2514600" cy="861386"/>
          </a:xfrm>
          <a:prstGeom prst="ellipse">
            <a:avLst/>
          </a:prstGeom>
          <a:no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64380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5A54468-65B6-51FB-58FC-502FD755AFDC}"/>
              </a:ext>
            </a:extLst>
          </p:cNvPr>
          <p:cNvSpPr>
            <a:spLocks noGrp="1"/>
          </p:cNvSpPr>
          <p:nvPr>
            <p:ph type="title"/>
          </p:nvPr>
        </p:nvSpPr>
        <p:spPr/>
        <p:txBody>
          <a:bodyPr/>
          <a:lstStyle/>
          <a:p>
            <a:r>
              <a:rPr lang="en-US" sz="4200" b="1" dirty="0">
                <a:solidFill>
                  <a:srgbClr val="0070C0"/>
                </a:solidFill>
                <a:effectLst>
                  <a:outerShdw blurRad="38100" dist="38100" dir="2700000" algn="tl">
                    <a:srgbClr val="000000">
                      <a:alpha val="43137"/>
                    </a:srgbClr>
                  </a:outerShdw>
                </a:effectLst>
                <a:ea typeface="ＭＳ Ｐゴシック" pitchFamily="-1" charset="-128"/>
                <a:cs typeface="+mj-cs"/>
              </a:rPr>
              <a:t>Suggestions for learning </a:t>
            </a:r>
            <a:br>
              <a:rPr lang="en-US" sz="4200" b="1" dirty="0">
                <a:solidFill>
                  <a:srgbClr val="0070C0"/>
                </a:solidFill>
                <a:effectLst>
                  <a:outerShdw blurRad="38100" dist="38100" dir="2700000" algn="tl">
                    <a:srgbClr val="000000">
                      <a:alpha val="43137"/>
                    </a:srgbClr>
                  </a:outerShdw>
                </a:effectLst>
                <a:ea typeface="ＭＳ Ｐゴシック" pitchFamily="-1" charset="-128"/>
                <a:cs typeface="+mj-cs"/>
              </a:rPr>
            </a:br>
            <a:r>
              <a:rPr lang="en-US" sz="4200" b="1" dirty="0">
                <a:solidFill>
                  <a:srgbClr val="0070C0"/>
                </a:solidFill>
                <a:effectLst>
                  <a:outerShdw blurRad="38100" dist="38100" dir="2700000" algn="tl">
                    <a:srgbClr val="000000">
                      <a:alpha val="43137"/>
                    </a:srgbClr>
                  </a:outerShdw>
                </a:effectLst>
                <a:ea typeface="ＭＳ Ｐゴシック" pitchFamily="-1" charset="-128"/>
                <a:cs typeface="+mj-cs"/>
              </a:rPr>
              <a:t>from the course</a:t>
            </a:r>
          </a:p>
        </p:txBody>
      </p:sp>
      <p:sp>
        <p:nvSpPr>
          <p:cNvPr id="4" name="Content Placeholder 3">
            <a:extLst>
              <a:ext uri="{FF2B5EF4-FFF2-40B4-BE49-F238E27FC236}">
                <a16:creationId xmlns:a16="http://schemas.microsoft.com/office/drawing/2014/main" id="{283A2835-8E11-0E71-651A-EF6C0AC18A59}"/>
              </a:ext>
            </a:extLst>
          </p:cNvPr>
          <p:cNvSpPr>
            <a:spLocks noGrp="1"/>
          </p:cNvSpPr>
          <p:nvPr>
            <p:ph idx="1"/>
          </p:nvPr>
        </p:nvSpPr>
        <p:spPr/>
        <p:txBody>
          <a:bodyPr/>
          <a:lstStyle/>
          <a:p>
            <a:r>
              <a:rPr lang="en-US" b="1" dirty="0"/>
              <a:t>Open your minds</a:t>
            </a:r>
          </a:p>
          <a:p>
            <a:pPr lvl="1"/>
            <a:r>
              <a:rPr lang="en-US" dirty="0"/>
              <a:t>challenge yourself and one another</a:t>
            </a:r>
          </a:p>
          <a:p>
            <a:r>
              <a:rPr lang="en-US" b="1" dirty="0"/>
              <a:t>Open your hearts</a:t>
            </a:r>
          </a:p>
          <a:p>
            <a:pPr lvl="1"/>
            <a:r>
              <a:rPr lang="en-US" dirty="0"/>
              <a:t>Learning may involve unlearning</a:t>
            </a:r>
          </a:p>
          <a:p>
            <a:pPr lvl="1"/>
            <a:r>
              <a:rPr lang="en-US" dirty="0"/>
              <a:t>Help and support one another</a:t>
            </a:r>
          </a:p>
          <a:p>
            <a:r>
              <a:rPr lang="en-US" b="1" dirty="0"/>
              <a:t>Open your will</a:t>
            </a:r>
          </a:p>
          <a:p>
            <a:pPr lvl="1"/>
            <a:r>
              <a:rPr lang="en-US" dirty="0"/>
              <a:t>Apply what you are learning</a:t>
            </a:r>
          </a:p>
          <a:p>
            <a:pPr lvl="1"/>
            <a:r>
              <a:rPr lang="en-US" dirty="0"/>
              <a:t>It’s the primary path to development</a:t>
            </a:r>
          </a:p>
        </p:txBody>
      </p:sp>
      <p:sp>
        <p:nvSpPr>
          <p:cNvPr id="2" name="Slide Number Placeholder 1">
            <a:extLst>
              <a:ext uri="{FF2B5EF4-FFF2-40B4-BE49-F238E27FC236}">
                <a16:creationId xmlns:a16="http://schemas.microsoft.com/office/drawing/2014/main" id="{2F0924E6-B52B-E413-E52C-3B91E63C33EE}"/>
              </a:ext>
            </a:extLst>
          </p:cNvPr>
          <p:cNvSpPr>
            <a:spLocks noGrp="1"/>
          </p:cNvSpPr>
          <p:nvPr>
            <p:ph type="sldNum" sz="quarter" idx="12"/>
          </p:nvPr>
        </p:nvSpPr>
        <p:spPr/>
        <p:txBody>
          <a:bodyPr/>
          <a:lstStyle/>
          <a:p>
            <a:fld id="{6D8E3C1B-A560-954A-A206-4EC8C1A4D9BA}" type="slidenum">
              <a:rPr lang="en-US" altLang="en-US" smtClean="0"/>
              <a:pPr/>
              <a:t>16</a:t>
            </a:fld>
            <a:endParaRPr lang="en-US" altLang="en-US"/>
          </a:p>
        </p:txBody>
      </p:sp>
      <p:sp>
        <p:nvSpPr>
          <p:cNvPr id="6" name="TextBox 5">
            <a:extLst>
              <a:ext uri="{FF2B5EF4-FFF2-40B4-BE49-F238E27FC236}">
                <a16:creationId xmlns:a16="http://schemas.microsoft.com/office/drawing/2014/main" id="{A72A04BB-71D5-9B40-ED1B-9032CF311493}"/>
              </a:ext>
            </a:extLst>
          </p:cNvPr>
          <p:cNvSpPr txBox="1"/>
          <p:nvPr/>
        </p:nvSpPr>
        <p:spPr>
          <a:xfrm>
            <a:off x="838200" y="6248400"/>
            <a:ext cx="5943600" cy="461665"/>
          </a:xfrm>
          <a:prstGeom prst="rect">
            <a:avLst/>
          </a:prstGeom>
          <a:noFill/>
        </p:spPr>
        <p:txBody>
          <a:bodyPr wrap="square">
            <a:spAutoFit/>
          </a:bodyPr>
          <a:lstStyle/>
          <a:p>
            <a:r>
              <a:rPr lang="en-US" dirty="0">
                <a:hlinkClick r:id="rId2"/>
              </a:rPr>
              <a:t>https://en.wikipedia.org/wiki/Theory_U</a:t>
            </a:r>
            <a:r>
              <a:rPr lang="en-US" dirty="0"/>
              <a:t> </a:t>
            </a:r>
          </a:p>
        </p:txBody>
      </p:sp>
    </p:spTree>
    <p:extLst>
      <p:ext uri="{BB962C8B-B14F-4D97-AF65-F5344CB8AC3E}">
        <p14:creationId xmlns:p14="http://schemas.microsoft.com/office/powerpoint/2010/main" val="10758708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1"/>
          <p:cNvSpPr>
            <a:spLocks noGrp="1"/>
          </p:cNvSpPr>
          <p:nvPr>
            <p:ph type="title"/>
          </p:nvPr>
        </p:nvSpPr>
        <p:spPr>
          <a:xfrm>
            <a:off x="990600" y="100292"/>
            <a:ext cx="6686550" cy="561415"/>
          </a:xfrm>
        </p:spPr>
        <p:txBody>
          <a:bodyPr/>
          <a:lstStyle/>
          <a:p>
            <a:r>
              <a:rPr lang="en-US" sz="3600" b="1" dirty="0">
                <a:solidFill>
                  <a:srgbClr val="000099"/>
                </a:solidFill>
                <a:effectLst>
                  <a:outerShdw blurRad="38100" dist="38100" dir="2700000" algn="tl">
                    <a:srgbClr val="000000">
                      <a:alpha val="43137"/>
                    </a:srgbClr>
                  </a:outerShdw>
                </a:effectLst>
                <a:latin typeface="Century Gothic" pitchFamily="-84" charset="0"/>
                <a:ea typeface="ＭＳ Ｐゴシック" pitchFamily="-84" charset="-128"/>
                <a:cs typeface="ＭＳ Ｐゴシック" pitchFamily="-84" charset="-128"/>
              </a:rPr>
              <a:t>So…What is Leadership?</a:t>
            </a:r>
          </a:p>
        </p:txBody>
      </p:sp>
      <p:sp>
        <p:nvSpPr>
          <p:cNvPr id="47107" name="Isosceles Triangle 3"/>
          <p:cNvSpPr>
            <a:spLocks noChangeArrowheads="1"/>
          </p:cNvSpPr>
          <p:nvPr/>
        </p:nvSpPr>
        <p:spPr bwMode="auto">
          <a:xfrm>
            <a:off x="3483835" y="1561089"/>
            <a:ext cx="3306365" cy="2351485"/>
          </a:xfrm>
          <a:prstGeom prst="triangle">
            <a:avLst>
              <a:gd name="adj" fmla="val 50000"/>
            </a:avLst>
          </a:prstGeom>
          <a:noFill/>
          <a:ln w="25400">
            <a:solidFill>
              <a:schemeClr val="tx1"/>
            </a:solidFill>
            <a:round/>
            <a:headEnd type="none" w="sm" len="sm"/>
            <a:tailEnd type="none" w="sm" len="sm"/>
          </a:ln>
        </p:spPr>
        <p:txBody>
          <a:bodyPr>
            <a:prstTxWarp prst="textNoShape">
              <a:avLst/>
            </a:prstTxWarp>
          </a:bodyPr>
          <a:lstStyle/>
          <a:p>
            <a:endParaRPr lang="en-US" sz="1800"/>
          </a:p>
        </p:txBody>
      </p:sp>
      <p:cxnSp>
        <p:nvCxnSpPr>
          <p:cNvPr id="47108" name="Straight Connector 12"/>
          <p:cNvCxnSpPr>
            <a:cxnSpLocks noChangeShapeType="1"/>
          </p:cNvCxnSpPr>
          <p:nvPr/>
        </p:nvCxnSpPr>
        <p:spPr bwMode="auto">
          <a:xfrm>
            <a:off x="4402997" y="2129016"/>
            <a:ext cx="1457325" cy="0"/>
          </a:xfrm>
          <a:prstGeom prst="line">
            <a:avLst/>
          </a:prstGeom>
          <a:noFill/>
          <a:ln w="25400">
            <a:solidFill>
              <a:schemeClr val="tx1"/>
            </a:solidFill>
            <a:round/>
            <a:headEnd type="none" w="sm" len="sm"/>
            <a:tailEnd type="none" w="sm" len="sm"/>
          </a:ln>
        </p:spPr>
      </p:cxnSp>
      <p:cxnSp>
        <p:nvCxnSpPr>
          <p:cNvPr id="47109" name="Straight Connector 14"/>
          <p:cNvCxnSpPr>
            <a:cxnSpLocks noChangeShapeType="1"/>
          </p:cNvCxnSpPr>
          <p:nvPr/>
        </p:nvCxnSpPr>
        <p:spPr bwMode="auto">
          <a:xfrm flipV="1">
            <a:off x="3814829" y="2814817"/>
            <a:ext cx="2591990" cy="1"/>
          </a:xfrm>
          <a:prstGeom prst="line">
            <a:avLst/>
          </a:prstGeom>
          <a:noFill/>
          <a:ln w="25400">
            <a:solidFill>
              <a:schemeClr val="tx1"/>
            </a:solidFill>
            <a:round/>
            <a:headEnd type="none" w="sm" len="sm"/>
            <a:tailEnd type="none" w="sm" len="sm"/>
          </a:ln>
        </p:spPr>
      </p:cxnSp>
      <p:cxnSp>
        <p:nvCxnSpPr>
          <p:cNvPr id="47110" name="Straight Connector 16"/>
          <p:cNvCxnSpPr>
            <a:cxnSpLocks noChangeShapeType="1"/>
          </p:cNvCxnSpPr>
          <p:nvPr/>
        </p:nvCxnSpPr>
        <p:spPr bwMode="auto">
          <a:xfrm flipV="1">
            <a:off x="3165937" y="3451802"/>
            <a:ext cx="3930254" cy="1"/>
          </a:xfrm>
          <a:prstGeom prst="line">
            <a:avLst/>
          </a:prstGeom>
          <a:noFill/>
          <a:ln w="12700">
            <a:solidFill>
              <a:schemeClr val="tx1"/>
            </a:solidFill>
            <a:round/>
            <a:headEnd type="none" w="sm" len="sm"/>
            <a:tailEnd type="none" w="sm" len="sm"/>
          </a:ln>
        </p:spPr>
      </p:cxnSp>
      <p:cxnSp>
        <p:nvCxnSpPr>
          <p:cNvPr id="19" name="Straight Arrow Connector 18"/>
          <p:cNvCxnSpPr>
            <a:cxnSpLocks noChangeShapeType="1"/>
          </p:cNvCxnSpPr>
          <p:nvPr/>
        </p:nvCxnSpPr>
        <p:spPr bwMode="auto">
          <a:xfrm rot="16200000" flipH="1">
            <a:off x="1279988" y="2766002"/>
            <a:ext cx="2412206" cy="11906"/>
          </a:xfrm>
          <a:prstGeom prst="straightConnector1">
            <a:avLst/>
          </a:prstGeom>
          <a:noFill/>
          <a:ln w="50800">
            <a:solidFill>
              <a:srgbClr val="0000CC"/>
            </a:solidFill>
            <a:round/>
            <a:headEnd type="none" w="sm" len="sm"/>
            <a:tailEnd type="arrow" w="med" len="med"/>
          </a:ln>
          <a:effectLst>
            <a:outerShdw blurRad="40000" dist="23000" dir="5400000" rotWithShape="0">
              <a:srgbClr val="000000">
                <a:alpha val="34999"/>
              </a:srgbClr>
            </a:outerShdw>
          </a:effectLst>
        </p:spPr>
      </p:cxnSp>
      <p:cxnSp>
        <p:nvCxnSpPr>
          <p:cNvPr id="21" name="Straight Arrow Connector 20"/>
          <p:cNvCxnSpPr>
            <a:cxnSpLocks noChangeShapeType="1"/>
          </p:cNvCxnSpPr>
          <p:nvPr/>
        </p:nvCxnSpPr>
        <p:spPr bwMode="auto">
          <a:xfrm flipV="1">
            <a:off x="2651587" y="4090987"/>
            <a:ext cx="4787504" cy="23813"/>
          </a:xfrm>
          <a:prstGeom prst="straightConnector1">
            <a:avLst/>
          </a:prstGeom>
          <a:noFill/>
          <a:ln w="38100">
            <a:solidFill>
              <a:srgbClr val="7030A0"/>
            </a:solidFill>
            <a:round/>
            <a:headEnd type="none" w="sm" len="sm"/>
            <a:tailEnd type="arrow" w="med" len="med"/>
          </a:ln>
          <a:effectLst>
            <a:outerShdw blurRad="40000" dist="23000" dir="5400000" rotWithShape="0">
              <a:srgbClr val="000000">
                <a:alpha val="34999"/>
              </a:srgbClr>
            </a:outerShdw>
          </a:effectLst>
        </p:spPr>
      </p:cxnSp>
      <p:sp>
        <p:nvSpPr>
          <p:cNvPr id="47113" name="Rectangle 1"/>
          <p:cNvSpPr>
            <a:spLocks noChangeArrowheads="1"/>
          </p:cNvSpPr>
          <p:nvPr/>
        </p:nvSpPr>
        <p:spPr bwMode="auto">
          <a:xfrm>
            <a:off x="141154" y="902524"/>
            <a:ext cx="2204441" cy="5601533"/>
          </a:xfrm>
          <a:prstGeom prst="rect">
            <a:avLst/>
          </a:prstGeom>
          <a:noFill/>
          <a:ln w="12700">
            <a:noFill/>
            <a:miter lim="800000"/>
            <a:headEnd type="none" w="sm" len="sm"/>
            <a:tailEnd type="none" w="sm" len="sm"/>
          </a:ln>
        </p:spPr>
        <p:txBody>
          <a:bodyPr wrap="square" anchor="ctr">
            <a:prstTxWarp prst="textNoShape">
              <a:avLst/>
            </a:prstTxWarp>
            <a:spAutoFit/>
          </a:bodyPr>
          <a:lstStyle/>
          <a:p>
            <a:r>
              <a:rPr lang="en-US" sz="2000" b="1" u="sng" dirty="0">
                <a:solidFill>
                  <a:srgbClr val="0070C0"/>
                </a:solidFill>
                <a:latin typeface="Calibri" pitchFamily="-84" charset="0"/>
                <a:ea typeface="Calibri" pitchFamily="-84" charset="0"/>
                <a:cs typeface="Calibri" pitchFamily="-84" charset="0"/>
              </a:rPr>
              <a:t>Management is a vertical construct </a:t>
            </a:r>
            <a:r>
              <a:rPr lang="en-US" sz="1600" b="1" dirty="0">
                <a:solidFill>
                  <a:srgbClr val="0070C0"/>
                </a:solidFill>
                <a:latin typeface="Calibri" pitchFamily="-84" charset="0"/>
                <a:ea typeface="Calibri" pitchFamily="-84" charset="0"/>
                <a:cs typeface="Calibri" pitchFamily="-84" charset="0"/>
              </a:rPr>
              <a:t>Power makes it work</a:t>
            </a:r>
            <a:endParaRPr lang="en-US" sz="700" b="1" dirty="0">
              <a:solidFill>
                <a:srgbClr val="0070C0"/>
              </a:solidFill>
              <a:ea typeface="Calibri" pitchFamily="-84" charset="0"/>
              <a:cs typeface="Calibri" pitchFamily="-84" charset="0"/>
            </a:endParaRPr>
          </a:p>
          <a:p>
            <a:pPr marL="71438" indent="-71438">
              <a:buFont typeface="Arial" pitchFamily="-84" charset="0"/>
              <a:buChar char="•"/>
            </a:pPr>
            <a:r>
              <a:rPr lang="en-US" sz="1600" b="1" dirty="0">
                <a:solidFill>
                  <a:srgbClr val="0070C0"/>
                </a:solidFill>
                <a:latin typeface="Calibri" pitchFamily="-84" charset="0"/>
                <a:ea typeface="Calibri" pitchFamily="-84" charset="0"/>
                <a:cs typeface="Calibri" pitchFamily="-84" charset="0"/>
              </a:rPr>
              <a:t>About getting things done</a:t>
            </a:r>
          </a:p>
          <a:p>
            <a:pPr marL="71438" indent="-71438">
              <a:buFont typeface="Arial" pitchFamily="-84" charset="0"/>
              <a:buChar char="•"/>
            </a:pPr>
            <a:r>
              <a:rPr lang="en-US" sz="1600" b="1" dirty="0">
                <a:solidFill>
                  <a:srgbClr val="0070C0"/>
                </a:solidFill>
                <a:latin typeface="Calibri" pitchFamily="-84" charset="0"/>
                <a:ea typeface="Calibri" pitchFamily="-84" charset="0"/>
                <a:cs typeface="Calibri" pitchFamily="-84" charset="0"/>
              </a:rPr>
              <a:t> Functional (</a:t>
            </a:r>
            <a:r>
              <a:rPr lang="en-US" sz="1600" b="1" dirty="0" err="1">
                <a:solidFill>
                  <a:srgbClr val="0070C0"/>
                </a:solidFill>
                <a:latin typeface="Calibri" pitchFamily="-84" charset="0"/>
                <a:ea typeface="Calibri" pitchFamily="-84" charset="0"/>
                <a:cs typeface="Calibri" pitchFamily="-84" charset="0"/>
              </a:rPr>
              <a:t>Mgt</a:t>
            </a:r>
            <a:r>
              <a:rPr lang="en-US" sz="1600" b="1" dirty="0">
                <a:solidFill>
                  <a:srgbClr val="0070C0"/>
                </a:solidFill>
                <a:latin typeface="Calibri" pitchFamily="-84" charset="0"/>
                <a:ea typeface="Calibri" pitchFamily="-84" charset="0"/>
                <a:cs typeface="Calibri" pitchFamily="-84" charset="0"/>
              </a:rPr>
              <a:t>, Sales, Finance, Marketing, Engineering, Production, etc.)</a:t>
            </a:r>
            <a:endParaRPr lang="en-US" sz="700" b="1" dirty="0">
              <a:solidFill>
                <a:srgbClr val="0070C0"/>
              </a:solidFill>
              <a:ea typeface="Calibri" pitchFamily="-84" charset="0"/>
              <a:cs typeface="Calibri" pitchFamily="-84" charset="0"/>
            </a:endParaRPr>
          </a:p>
          <a:p>
            <a:pPr marL="71438" indent="-71438">
              <a:buFont typeface="Arial" pitchFamily="-84" charset="0"/>
              <a:buChar char="•"/>
            </a:pPr>
            <a:r>
              <a:rPr lang="en-US" sz="1600" b="1" dirty="0">
                <a:solidFill>
                  <a:srgbClr val="0070C0"/>
                </a:solidFill>
                <a:latin typeface="Calibri" pitchFamily="-84" charset="0"/>
                <a:ea typeface="Calibri" pitchFamily="-84" charset="0"/>
                <a:cs typeface="Calibri" pitchFamily="-84" charset="0"/>
              </a:rPr>
              <a:t>Output orientated operation</a:t>
            </a:r>
          </a:p>
          <a:p>
            <a:pPr marL="71438" indent="-71438">
              <a:buFont typeface="Arial" pitchFamily="-84" charset="0"/>
              <a:buChar char="•"/>
            </a:pPr>
            <a:r>
              <a:rPr lang="en-US" sz="1600" b="1" dirty="0">
                <a:solidFill>
                  <a:srgbClr val="0070C0"/>
                </a:solidFill>
                <a:latin typeface="Calibri" pitchFamily="-84" charset="0"/>
                <a:ea typeface="Calibri" pitchFamily="-84" charset="0"/>
                <a:cs typeface="Calibri" pitchFamily="-84" charset="0"/>
              </a:rPr>
              <a:t> Maintain the system</a:t>
            </a:r>
          </a:p>
          <a:p>
            <a:pPr marL="71438" indent="-71438">
              <a:buFont typeface="Arial" pitchFamily="-84" charset="0"/>
              <a:buChar char="•"/>
            </a:pPr>
            <a:r>
              <a:rPr lang="en-US" sz="1600" b="1" dirty="0">
                <a:solidFill>
                  <a:srgbClr val="0070C0"/>
                </a:solidFill>
                <a:latin typeface="Calibri" pitchFamily="-84" charset="0"/>
                <a:ea typeface="Calibri" pitchFamily="-84" charset="0"/>
                <a:cs typeface="Calibri" pitchFamily="-84" charset="0"/>
              </a:rPr>
              <a:t> Keep things under control</a:t>
            </a:r>
          </a:p>
          <a:p>
            <a:pPr marL="71438" indent="-71438">
              <a:buFont typeface="Arial" pitchFamily="-84" charset="0"/>
              <a:buChar char="•"/>
            </a:pPr>
            <a:r>
              <a:rPr lang="en-US" sz="1600" b="1" dirty="0">
                <a:solidFill>
                  <a:srgbClr val="0070C0"/>
                </a:solidFill>
                <a:latin typeface="Calibri" pitchFamily="-84" charset="0"/>
                <a:ea typeface="Calibri" pitchFamily="-84" charset="0"/>
                <a:cs typeface="Calibri" pitchFamily="-84" charset="0"/>
              </a:rPr>
              <a:t> Management talk, you listen:</a:t>
            </a:r>
            <a:br>
              <a:rPr lang="en-US" sz="1600" b="1" dirty="0">
                <a:solidFill>
                  <a:srgbClr val="0070C0"/>
                </a:solidFill>
                <a:latin typeface="Calibri" pitchFamily="-84" charset="0"/>
                <a:ea typeface="Calibri" pitchFamily="-84" charset="0"/>
                <a:cs typeface="Calibri" pitchFamily="-84" charset="0"/>
              </a:rPr>
            </a:br>
            <a:r>
              <a:rPr lang="en-US" sz="1600" b="1" dirty="0">
                <a:solidFill>
                  <a:srgbClr val="0070C0"/>
                </a:solidFill>
                <a:latin typeface="Calibri" pitchFamily="-84" charset="0"/>
                <a:ea typeface="Calibri" pitchFamily="-84" charset="0"/>
                <a:cs typeface="Calibri" pitchFamily="-84" charset="0"/>
              </a:rPr>
              <a:t>objectives, strategy KPI’s, targets, etc.</a:t>
            </a:r>
            <a:endParaRPr lang="en-US" sz="700" b="1" dirty="0">
              <a:solidFill>
                <a:srgbClr val="0070C0"/>
              </a:solidFill>
              <a:ea typeface="Calibri" pitchFamily="-84" charset="0"/>
              <a:cs typeface="Calibri" pitchFamily="-84" charset="0"/>
            </a:endParaRPr>
          </a:p>
          <a:p>
            <a:pPr marL="71438" indent="-71438">
              <a:buFont typeface="Arial" pitchFamily="-84" charset="0"/>
              <a:buChar char="•"/>
            </a:pPr>
            <a:r>
              <a:rPr lang="en-US" sz="1600" b="1" dirty="0">
                <a:solidFill>
                  <a:srgbClr val="0070C0"/>
                </a:solidFill>
                <a:latin typeface="Calibri" pitchFamily="-84" charset="0"/>
                <a:ea typeface="Calibri" pitchFamily="-84" charset="0"/>
                <a:cs typeface="Calibri" pitchFamily="-84" charset="0"/>
              </a:rPr>
              <a:t>Image is “Orchestra”</a:t>
            </a:r>
            <a:r>
              <a:rPr lang="en-US" sz="700" b="1" dirty="0">
                <a:solidFill>
                  <a:srgbClr val="0070C0"/>
                </a:solidFill>
                <a:ea typeface="Calibri" pitchFamily="-84" charset="0"/>
                <a:cs typeface="Calibri" pitchFamily="-84" charset="0"/>
              </a:rPr>
              <a:t>, </a:t>
            </a:r>
          </a:p>
          <a:p>
            <a:pPr marL="71438" indent="-71438">
              <a:buFont typeface="Arial" pitchFamily="-84" charset="0"/>
              <a:buChar char="•"/>
            </a:pPr>
            <a:r>
              <a:rPr lang="en-US" sz="1600" b="1" dirty="0">
                <a:solidFill>
                  <a:srgbClr val="0070C0"/>
                </a:solidFill>
                <a:latin typeface="Calibri" pitchFamily="-84" charset="0"/>
                <a:ea typeface="Calibri" pitchFamily="-84" charset="0"/>
                <a:cs typeface="Calibri" pitchFamily="-84" charset="0"/>
              </a:rPr>
              <a:t>The “Back office”</a:t>
            </a:r>
          </a:p>
          <a:p>
            <a:pPr marL="71438" indent="-71438">
              <a:buFont typeface="Arial" pitchFamily="-84" charset="0"/>
              <a:buChar char="•"/>
            </a:pPr>
            <a:r>
              <a:rPr lang="en-US" sz="1600" b="1" dirty="0">
                <a:solidFill>
                  <a:srgbClr val="0070C0"/>
                </a:solidFill>
                <a:latin typeface="Calibri" pitchFamily="-84" charset="0"/>
                <a:ea typeface="Calibri" pitchFamily="-84" charset="0"/>
                <a:cs typeface="Calibri" pitchFamily="-84" charset="0"/>
              </a:rPr>
              <a:t> </a:t>
            </a:r>
            <a:r>
              <a:rPr lang="en-US" sz="1400" b="1" dirty="0">
                <a:solidFill>
                  <a:srgbClr val="0070C0"/>
                </a:solidFill>
                <a:latin typeface="Calibri" pitchFamily="-84" charset="0"/>
                <a:ea typeface="Calibri" pitchFamily="-84" charset="0"/>
                <a:cs typeface="Calibri" pitchFamily="-84" charset="0"/>
              </a:rPr>
              <a:t>BAU Business As Usual</a:t>
            </a:r>
            <a:endParaRPr lang="en-US" sz="1400" b="1" dirty="0">
              <a:solidFill>
                <a:srgbClr val="0070C0"/>
              </a:solidFill>
              <a:ea typeface="Calibri" pitchFamily="-84" charset="0"/>
              <a:cs typeface="Calibri" pitchFamily="-84" charset="0"/>
            </a:endParaRPr>
          </a:p>
        </p:txBody>
      </p:sp>
      <p:sp>
        <p:nvSpPr>
          <p:cNvPr id="47114" name="Rectangle 2"/>
          <p:cNvSpPr>
            <a:spLocks noChangeArrowheads="1"/>
          </p:cNvSpPr>
          <p:nvPr/>
        </p:nvSpPr>
        <p:spPr bwMode="auto">
          <a:xfrm>
            <a:off x="2492044" y="4306943"/>
            <a:ext cx="6860909" cy="1846659"/>
          </a:xfrm>
          <a:prstGeom prst="rect">
            <a:avLst/>
          </a:prstGeom>
          <a:noFill/>
          <a:ln w="12700">
            <a:noFill/>
            <a:miter lim="800000"/>
            <a:headEnd type="none" w="sm" len="sm"/>
            <a:tailEnd type="none" w="sm" len="sm"/>
          </a:ln>
        </p:spPr>
        <p:txBody>
          <a:bodyPr wrap="square" anchor="ctr">
            <a:prstTxWarp prst="textNoShape">
              <a:avLst/>
            </a:prstTxWarp>
            <a:spAutoFit/>
          </a:bodyPr>
          <a:lstStyle/>
          <a:p>
            <a:r>
              <a:rPr lang="en-US" b="1" u="sng" dirty="0">
                <a:solidFill>
                  <a:srgbClr val="7030A0"/>
                </a:solidFill>
                <a:latin typeface="Calibri" pitchFamily="-84" charset="0"/>
                <a:ea typeface="Calibri" pitchFamily="-84" charset="0"/>
                <a:cs typeface="Calibri" pitchFamily="-84" charset="0"/>
              </a:rPr>
              <a:t>Leadership is a horizontal construct</a:t>
            </a:r>
            <a:endParaRPr lang="en-US" sz="1500" b="1" dirty="0">
              <a:solidFill>
                <a:srgbClr val="7030A0"/>
              </a:solidFill>
              <a:latin typeface="Calibri" pitchFamily="-84" charset="0"/>
              <a:ea typeface="Calibri" pitchFamily="-84" charset="0"/>
              <a:cs typeface="Calibri" pitchFamily="-84" charset="0"/>
            </a:endParaRPr>
          </a:p>
          <a:p>
            <a:pPr>
              <a:buFont typeface="Arial" pitchFamily="-84" charset="0"/>
              <a:buChar char="•"/>
            </a:pPr>
            <a:r>
              <a:rPr lang="en-US" sz="1500" b="1" dirty="0">
                <a:solidFill>
                  <a:srgbClr val="7030A0"/>
                </a:solidFill>
                <a:latin typeface="Calibri" pitchFamily="-84" charset="0"/>
                <a:ea typeface="Calibri" pitchFamily="-84" charset="0"/>
                <a:cs typeface="Calibri" pitchFamily="-84" charset="0"/>
              </a:rPr>
              <a:t>A creative process where co-creation is dialogical, listening, input oriented</a:t>
            </a:r>
            <a:endParaRPr lang="en-US" sz="1500" b="1" dirty="0">
              <a:solidFill>
                <a:srgbClr val="7030A0"/>
              </a:solidFill>
              <a:ea typeface="Calibri" pitchFamily="-84" charset="0"/>
              <a:cs typeface="Calibri" pitchFamily="-84" charset="0"/>
            </a:endParaRPr>
          </a:p>
          <a:p>
            <a:pPr>
              <a:buFont typeface="Arial" pitchFamily="-84" charset="0"/>
              <a:buChar char="•"/>
            </a:pPr>
            <a:r>
              <a:rPr lang="en-US" sz="1500" b="1" dirty="0">
                <a:solidFill>
                  <a:srgbClr val="7030A0"/>
                </a:solidFill>
                <a:latin typeface="Calibri" pitchFamily="-84" charset="0"/>
                <a:ea typeface="Calibri" pitchFamily="-84" charset="0"/>
                <a:cs typeface="Calibri" pitchFamily="-84" charset="0"/>
              </a:rPr>
              <a:t>Life is horizontal, more flexible, building trust, feelings, open communications</a:t>
            </a:r>
            <a:endParaRPr lang="en-US" sz="1500" b="1" dirty="0">
              <a:solidFill>
                <a:srgbClr val="7030A0"/>
              </a:solidFill>
              <a:ea typeface="Calibri" pitchFamily="-84" charset="0"/>
              <a:cs typeface="Calibri" pitchFamily="-84" charset="0"/>
            </a:endParaRPr>
          </a:p>
          <a:p>
            <a:pPr>
              <a:buFont typeface="Arial" pitchFamily="-84" charset="0"/>
              <a:buChar char="•"/>
            </a:pPr>
            <a:r>
              <a:rPr lang="en-US" sz="1500" b="1" dirty="0">
                <a:solidFill>
                  <a:srgbClr val="7030A0"/>
                </a:solidFill>
                <a:latin typeface="Calibri" pitchFamily="-84" charset="0"/>
                <a:ea typeface="Calibri" pitchFamily="-84" charset="0"/>
                <a:cs typeface="Calibri" pitchFamily="-84" charset="0"/>
              </a:rPr>
              <a:t>Leadership is about making this happen, community building</a:t>
            </a:r>
            <a:r>
              <a:rPr lang="en-US" sz="1500" b="1" dirty="0">
                <a:solidFill>
                  <a:srgbClr val="7030A0"/>
                </a:solidFill>
                <a:ea typeface="Calibri" pitchFamily="-84" charset="0"/>
                <a:cs typeface="Calibri" pitchFamily="-84" charset="0"/>
              </a:rPr>
              <a:t>, teams, i</a:t>
            </a:r>
            <a:r>
              <a:rPr lang="en-US" sz="1500" b="1" dirty="0">
                <a:solidFill>
                  <a:srgbClr val="7030A0"/>
                </a:solidFill>
                <a:latin typeface="Calibri" pitchFamily="-84" charset="0"/>
                <a:ea typeface="Calibri" pitchFamily="-84" charset="0"/>
                <a:cs typeface="Calibri" pitchFamily="-84" charset="0"/>
              </a:rPr>
              <a:t>nspiring</a:t>
            </a:r>
          </a:p>
          <a:p>
            <a:pPr>
              <a:buFont typeface="Arial" pitchFamily="-84" charset="0"/>
              <a:buChar char="•"/>
            </a:pPr>
            <a:r>
              <a:rPr lang="en-US" sz="1500" b="1" dirty="0">
                <a:solidFill>
                  <a:srgbClr val="7030A0"/>
                </a:solidFill>
                <a:latin typeface="Calibri" pitchFamily="-84" charset="0"/>
                <a:ea typeface="Calibri" pitchFamily="-84" charset="0"/>
                <a:cs typeface="Calibri" pitchFamily="-84" charset="0"/>
              </a:rPr>
              <a:t>Leadership talk is about making sense of things, we hear stories, dealing with reality</a:t>
            </a:r>
          </a:p>
          <a:p>
            <a:pPr>
              <a:buFont typeface="Arial" pitchFamily="-84" charset="0"/>
              <a:buChar char="•"/>
            </a:pPr>
            <a:r>
              <a:rPr lang="en-US" sz="1500" b="1" dirty="0">
                <a:solidFill>
                  <a:srgbClr val="7030A0"/>
                </a:solidFill>
                <a:latin typeface="Calibri" pitchFamily="-84" charset="0"/>
                <a:ea typeface="Calibri" pitchFamily="-84" charset="0"/>
                <a:cs typeface="Calibri" pitchFamily="-84" charset="0"/>
              </a:rPr>
              <a:t>Image is “jazz band”, the “Front office” </a:t>
            </a:r>
            <a:endParaRPr lang="en-US" sz="1500" b="1" dirty="0">
              <a:solidFill>
                <a:srgbClr val="7030A0"/>
              </a:solidFill>
              <a:ea typeface="Calibri" pitchFamily="-84" charset="0"/>
              <a:cs typeface="Calibri" pitchFamily="-84" charset="0"/>
            </a:endParaRPr>
          </a:p>
        </p:txBody>
      </p:sp>
      <p:pic>
        <p:nvPicPr>
          <p:cNvPr id="11" name="Picture 10"/>
          <p:cNvPicPr>
            <a:picLocks noChangeAspect="1"/>
          </p:cNvPicPr>
          <p:nvPr/>
        </p:nvPicPr>
        <p:blipFill>
          <a:blip r:embed="rId3"/>
          <a:stretch>
            <a:fillRect/>
          </a:stretch>
        </p:blipFill>
        <p:spPr>
          <a:xfrm>
            <a:off x="7522119" y="381000"/>
            <a:ext cx="1530532" cy="2171700"/>
          </a:xfrm>
          <a:prstGeom prst="rect">
            <a:avLst/>
          </a:prstGeom>
          <a:ln>
            <a:solidFill>
              <a:schemeClr val="tx1"/>
            </a:solidFill>
          </a:ln>
        </p:spPr>
      </p:pic>
      <p:sp>
        <p:nvSpPr>
          <p:cNvPr id="14" name="TextBox 13">
            <a:extLst>
              <a:ext uri="{FF2B5EF4-FFF2-40B4-BE49-F238E27FC236}">
                <a16:creationId xmlns:a16="http://schemas.microsoft.com/office/drawing/2014/main" id="{CA621AE0-0B87-2C4B-A086-16D3F0B3140B}"/>
              </a:ext>
            </a:extLst>
          </p:cNvPr>
          <p:cNvSpPr txBox="1"/>
          <p:nvPr/>
        </p:nvSpPr>
        <p:spPr>
          <a:xfrm>
            <a:off x="7444980" y="2528637"/>
            <a:ext cx="1687113" cy="1477328"/>
          </a:xfrm>
          <a:prstGeom prst="rect">
            <a:avLst/>
          </a:prstGeom>
          <a:noFill/>
        </p:spPr>
        <p:txBody>
          <a:bodyPr wrap="square">
            <a:spAutoFit/>
          </a:bodyPr>
          <a:lstStyle/>
          <a:p>
            <a:r>
              <a:rPr lang="en-GB" sz="1800" dirty="0">
                <a:hlinkClick r:id="rId4"/>
              </a:rPr>
              <a:t>https://het-imo.net/the-horizontal-leadership-book</a:t>
            </a:r>
            <a:r>
              <a:rPr lang="en-GB" sz="1800" dirty="0"/>
              <a:t> </a:t>
            </a:r>
          </a:p>
        </p:txBody>
      </p:sp>
    </p:spTree>
    <p:extLst>
      <p:ext uri="{BB962C8B-B14F-4D97-AF65-F5344CB8AC3E}">
        <p14:creationId xmlns:p14="http://schemas.microsoft.com/office/powerpoint/2010/main" val="129147809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47106"/>
                                        </p:tgtEl>
                                        <p:attrNameLst>
                                          <p:attrName>style.visibility</p:attrName>
                                        </p:attrNameLst>
                                      </p:cBhvr>
                                      <p:to>
                                        <p:strVal val="visible"/>
                                      </p:to>
                                    </p:set>
                                    <p:animEffect transition="in" filter="barn(outVertical)">
                                      <p:cBhvr>
                                        <p:cTn id="7" dur="1000"/>
                                        <p:tgtEl>
                                          <p:spTgt spid="4710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47107"/>
                                        </p:tgtEl>
                                        <p:attrNameLst>
                                          <p:attrName>style.visibility</p:attrName>
                                        </p:attrNameLst>
                                      </p:cBhvr>
                                      <p:to>
                                        <p:strVal val="visible"/>
                                      </p:to>
                                    </p:set>
                                    <p:animEffect transition="in" filter="wipe(up)">
                                      <p:cBhvr>
                                        <p:cTn id="12" dur="1000"/>
                                        <p:tgtEl>
                                          <p:spTgt spid="47107"/>
                                        </p:tgtEl>
                                      </p:cBhvr>
                                    </p:animEffect>
                                  </p:childTnLst>
                                </p:cTn>
                              </p:par>
                              <p:par>
                                <p:cTn id="13" presetID="22" presetClass="entr" presetSubtype="1" fill="hold" nodeType="withEffect">
                                  <p:stCondLst>
                                    <p:cond delay="0"/>
                                  </p:stCondLst>
                                  <p:childTnLst>
                                    <p:set>
                                      <p:cBhvr>
                                        <p:cTn id="14" dur="1" fill="hold">
                                          <p:stCondLst>
                                            <p:cond delay="0"/>
                                          </p:stCondLst>
                                        </p:cTn>
                                        <p:tgtEl>
                                          <p:spTgt spid="47110"/>
                                        </p:tgtEl>
                                        <p:attrNameLst>
                                          <p:attrName>style.visibility</p:attrName>
                                        </p:attrNameLst>
                                      </p:cBhvr>
                                      <p:to>
                                        <p:strVal val="visible"/>
                                      </p:to>
                                    </p:set>
                                    <p:animEffect transition="in" filter="wipe(up)">
                                      <p:cBhvr>
                                        <p:cTn id="15" dur="1000"/>
                                        <p:tgtEl>
                                          <p:spTgt spid="47110"/>
                                        </p:tgtEl>
                                      </p:cBhvr>
                                    </p:animEffect>
                                  </p:childTnLst>
                                </p:cTn>
                              </p:par>
                              <p:par>
                                <p:cTn id="16" presetID="22" presetClass="entr" presetSubtype="1" fill="hold" nodeType="withEffect">
                                  <p:stCondLst>
                                    <p:cond delay="0"/>
                                  </p:stCondLst>
                                  <p:childTnLst>
                                    <p:set>
                                      <p:cBhvr>
                                        <p:cTn id="17" dur="1" fill="hold">
                                          <p:stCondLst>
                                            <p:cond delay="0"/>
                                          </p:stCondLst>
                                        </p:cTn>
                                        <p:tgtEl>
                                          <p:spTgt spid="47109"/>
                                        </p:tgtEl>
                                        <p:attrNameLst>
                                          <p:attrName>style.visibility</p:attrName>
                                        </p:attrNameLst>
                                      </p:cBhvr>
                                      <p:to>
                                        <p:strVal val="visible"/>
                                      </p:to>
                                    </p:set>
                                    <p:animEffect transition="in" filter="wipe(up)">
                                      <p:cBhvr>
                                        <p:cTn id="18" dur="1000"/>
                                        <p:tgtEl>
                                          <p:spTgt spid="47109"/>
                                        </p:tgtEl>
                                      </p:cBhvr>
                                    </p:animEffect>
                                  </p:childTnLst>
                                </p:cTn>
                              </p:par>
                              <p:par>
                                <p:cTn id="19" presetID="22" presetClass="entr" presetSubtype="1" fill="hold" nodeType="withEffect">
                                  <p:stCondLst>
                                    <p:cond delay="0"/>
                                  </p:stCondLst>
                                  <p:childTnLst>
                                    <p:set>
                                      <p:cBhvr>
                                        <p:cTn id="20" dur="1" fill="hold">
                                          <p:stCondLst>
                                            <p:cond delay="0"/>
                                          </p:stCondLst>
                                        </p:cTn>
                                        <p:tgtEl>
                                          <p:spTgt spid="47108"/>
                                        </p:tgtEl>
                                        <p:attrNameLst>
                                          <p:attrName>style.visibility</p:attrName>
                                        </p:attrNameLst>
                                      </p:cBhvr>
                                      <p:to>
                                        <p:strVal val="visible"/>
                                      </p:to>
                                    </p:set>
                                    <p:animEffect transition="in" filter="wipe(up)">
                                      <p:cBhvr>
                                        <p:cTn id="21" dur="1000"/>
                                        <p:tgtEl>
                                          <p:spTgt spid="47108"/>
                                        </p:tgtEl>
                                      </p:cBhvr>
                                    </p:animEffect>
                                  </p:childTnLst>
                                </p:cTn>
                              </p:par>
                            </p:childTnLst>
                          </p:cTn>
                        </p:par>
                        <p:par>
                          <p:cTn id="22" fill="hold">
                            <p:stCondLst>
                              <p:cond delay="1000"/>
                            </p:stCondLst>
                            <p:childTnLst>
                              <p:par>
                                <p:cTn id="23" presetID="22" presetClass="entr" presetSubtype="1" fill="hold" nodeType="after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wipe(up)">
                                      <p:cBhvr>
                                        <p:cTn id="25" dur="1000"/>
                                        <p:tgtEl>
                                          <p:spTgt spid="19"/>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1" fill="hold" grpId="0" nodeType="clickEffect">
                                  <p:stCondLst>
                                    <p:cond delay="0"/>
                                  </p:stCondLst>
                                  <p:childTnLst>
                                    <p:set>
                                      <p:cBhvr>
                                        <p:cTn id="29" dur="1" fill="hold">
                                          <p:stCondLst>
                                            <p:cond delay="0"/>
                                          </p:stCondLst>
                                        </p:cTn>
                                        <p:tgtEl>
                                          <p:spTgt spid="47113">
                                            <p:txEl>
                                              <p:pRg st="0" end="0"/>
                                            </p:txEl>
                                          </p:spTgt>
                                        </p:tgtEl>
                                        <p:attrNameLst>
                                          <p:attrName>style.visibility</p:attrName>
                                        </p:attrNameLst>
                                      </p:cBhvr>
                                      <p:to>
                                        <p:strVal val="visible"/>
                                      </p:to>
                                    </p:set>
                                    <p:animEffect transition="in" filter="wipe(up)">
                                      <p:cBhvr>
                                        <p:cTn id="30" dur="1000"/>
                                        <p:tgtEl>
                                          <p:spTgt spid="47113">
                                            <p:txEl>
                                              <p:pRg st="0" end="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1" fill="hold" grpId="0" nodeType="clickEffect">
                                  <p:stCondLst>
                                    <p:cond delay="0"/>
                                  </p:stCondLst>
                                  <p:childTnLst>
                                    <p:set>
                                      <p:cBhvr>
                                        <p:cTn id="34" dur="1" fill="hold">
                                          <p:stCondLst>
                                            <p:cond delay="0"/>
                                          </p:stCondLst>
                                        </p:cTn>
                                        <p:tgtEl>
                                          <p:spTgt spid="47113">
                                            <p:txEl>
                                              <p:pRg st="1" end="1"/>
                                            </p:txEl>
                                          </p:spTgt>
                                        </p:tgtEl>
                                        <p:attrNameLst>
                                          <p:attrName>style.visibility</p:attrName>
                                        </p:attrNameLst>
                                      </p:cBhvr>
                                      <p:to>
                                        <p:strVal val="visible"/>
                                      </p:to>
                                    </p:set>
                                    <p:animEffect transition="in" filter="wipe(up)">
                                      <p:cBhvr>
                                        <p:cTn id="35" dur="1000"/>
                                        <p:tgtEl>
                                          <p:spTgt spid="47113">
                                            <p:txEl>
                                              <p:pRg st="1" end="1"/>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1" fill="hold" grpId="0" nodeType="clickEffect">
                                  <p:stCondLst>
                                    <p:cond delay="0"/>
                                  </p:stCondLst>
                                  <p:childTnLst>
                                    <p:set>
                                      <p:cBhvr>
                                        <p:cTn id="39" dur="1" fill="hold">
                                          <p:stCondLst>
                                            <p:cond delay="0"/>
                                          </p:stCondLst>
                                        </p:cTn>
                                        <p:tgtEl>
                                          <p:spTgt spid="47113">
                                            <p:txEl>
                                              <p:pRg st="2" end="2"/>
                                            </p:txEl>
                                          </p:spTgt>
                                        </p:tgtEl>
                                        <p:attrNameLst>
                                          <p:attrName>style.visibility</p:attrName>
                                        </p:attrNameLst>
                                      </p:cBhvr>
                                      <p:to>
                                        <p:strVal val="visible"/>
                                      </p:to>
                                    </p:set>
                                    <p:animEffect transition="in" filter="wipe(up)">
                                      <p:cBhvr>
                                        <p:cTn id="40" dur="1000"/>
                                        <p:tgtEl>
                                          <p:spTgt spid="47113">
                                            <p:txEl>
                                              <p:pRg st="2" end="2"/>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1" fill="hold" grpId="0" nodeType="clickEffect">
                                  <p:stCondLst>
                                    <p:cond delay="0"/>
                                  </p:stCondLst>
                                  <p:childTnLst>
                                    <p:set>
                                      <p:cBhvr>
                                        <p:cTn id="44" dur="1" fill="hold">
                                          <p:stCondLst>
                                            <p:cond delay="0"/>
                                          </p:stCondLst>
                                        </p:cTn>
                                        <p:tgtEl>
                                          <p:spTgt spid="47113">
                                            <p:txEl>
                                              <p:pRg st="3" end="3"/>
                                            </p:txEl>
                                          </p:spTgt>
                                        </p:tgtEl>
                                        <p:attrNameLst>
                                          <p:attrName>style.visibility</p:attrName>
                                        </p:attrNameLst>
                                      </p:cBhvr>
                                      <p:to>
                                        <p:strVal val="visible"/>
                                      </p:to>
                                    </p:set>
                                    <p:animEffect transition="in" filter="wipe(up)">
                                      <p:cBhvr>
                                        <p:cTn id="45" dur="1000"/>
                                        <p:tgtEl>
                                          <p:spTgt spid="47113">
                                            <p:txEl>
                                              <p:pRg st="3" end="3"/>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1" fill="hold" grpId="0" nodeType="clickEffect">
                                  <p:stCondLst>
                                    <p:cond delay="0"/>
                                  </p:stCondLst>
                                  <p:childTnLst>
                                    <p:set>
                                      <p:cBhvr>
                                        <p:cTn id="49" dur="1" fill="hold">
                                          <p:stCondLst>
                                            <p:cond delay="0"/>
                                          </p:stCondLst>
                                        </p:cTn>
                                        <p:tgtEl>
                                          <p:spTgt spid="47113">
                                            <p:txEl>
                                              <p:pRg st="4" end="4"/>
                                            </p:txEl>
                                          </p:spTgt>
                                        </p:tgtEl>
                                        <p:attrNameLst>
                                          <p:attrName>style.visibility</p:attrName>
                                        </p:attrNameLst>
                                      </p:cBhvr>
                                      <p:to>
                                        <p:strVal val="visible"/>
                                      </p:to>
                                    </p:set>
                                    <p:animEffect transition="in" filter="wipe(up)">
                                      <p:cBhvr>
                                        <p:cTn id="50" dur="1000"/>
                                        <p:tgtEl>
                                          <p:spTgt spid="47113">
                                            <p:txEl>
                                              <p:pRg st="4" end="4"/>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1" fill="hold" grpId="0" nodeType="clickEffect">
                                  <p:stCondLst>
                                    <p:cond delay="0"/>
                                  </p:stCondLst>
                                  <p:childTnLst>
                                    <p:set>
                                      <p:cBhvr>
                                        <p:cTn id="54" dur="1" fill="hold">
                                          <p:stCondLst>
                                            <p:cond delay="0"/>
                                          </p:stCondLst>
                                        </p:cTn>
                                        <p:tgtEl>
                                          <p:spTgt spid="47113">
                                            <p:txEl>
                                              <p:pRg st="5" end="5"/>
                                            </p:txEl>
                                          </p:spTgt>
                                        </p:tgtEl>
                                        <p:attrNameLst>
                                          <p:attrName>style.visibility</p:attrName>
                                        </p:attrNameLst>
                                      </p:cBhvr>
                                      <p:to>
                                        <p:strVal val="visible"/>
                                      </p:to>
                                    </p:set>
                                    <p:animEffect transition="in" filter="wipe(up)">
                                      <p:cBhvr>
                                        <p:cTn id="55" dur="1000"/>
                                        <p:tgtEl>
                                          <p:spTgt spid="47113">
                                            <p:txEl>
                                              <p:pRg st="5" end="5"/>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1" fill="hold" grpId="0" nodeType="clickEffect">
                                  <p:stCondLst>
                                    <p:cond delay="0"/>
                                  </p:stCondLst>
                                  <p:childTnLst>
                                    <p:set>
                                      <p:cBhvr>
                                        <p:cTn id="59" dur="1" fill="hold">
                                          <p:stCondLst>
                                            <p:cond delay="0"/>
                                          </p:stCondLst>
                                        </p:cTn>
                                        <p:tgtEl>
                                          <p:spTgt spid="47113">
                                            <p:txEl>
                                              <p:pRg st="6" end="6"/>
                                            </p:txEl>
                                          </p:spTgt>
                                        </p:tgtEl>
                                        <p:attrNameLst>
                                          <p:attrName>style.visibility</p:attrName>
                                        </p:attrNameLst>
                                      </p:cBhvr>
                                      <p:to>
                                        <p:strVal val="visible"/>
                                      </p:to>
                                    </p:set>
                                    <p:animEffect transition="in" filter="wipe(up)">
                                      <p:cBhvr>
                                        <p:cTn id="60" dur="1000"/>
                                        <p:tgtEl>
                                          <p:spTgt spid="47113">
                                            <p:txEl>
                                              <p:pRg st="6" end="6"/>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1" fill="hold" grpId="0" nodeType="clickEffect">
                                  <p:stCondLst>
                                    <p:cond delay="0"/>
                                  </p:stCondLst>
                                  <p:childTnLst>
                                    <p:set>
                                      <p:cBhvr>
                                        <p:cTn id="64" dur="1" fill="hold">
                                          <p:stCondLst>
                                            <p:cond delay="0"/>
                                          </p:stCondLst>
                                        </p:cTn>
                                        <p:tgtEl>
                                          <p:spTgt spid="47113">
                                            <p:txEl>
                                              <p:pRg st="7" end="7"/>
                                            </p:txEl>
                                          </p:spTgt>
                                        </p:tgtEl>
                                        <p:attrNameLst>
                                          <p:attrName>style.visibility</p:attrName>
                                        </p:attrNameLst>
                                      </p:cBhvr>
                                      <p:to>
                                        <p:strVal val="visible"/>
                                      </p:to>
                                    </p:set>
                                    <p:animEffect transition="in" filter="wipe(up)">
                                      <p:cBhvr>
                                        <p:cTn id="65" dur="1000"/>
                                        <p:tgtEl>
                                          <p:spTgt spid="47113">
                                            <p:txEl>
                                              <p:pRg st="7" end="7"/>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22" presetClass="entr" presetSubtype="1" fill="hold" grpId="0" nodeType="clickEffect">
                                  <p:stCondLst>
                                    <p:cond delay="0"/>
                                  </p:stCondLst>
                                  <p:childTnLst>
                                    <p:set>
                                      <p:cBhvr>
                                        <p:cTn id="69" dur="1" fill="hold">
                                          <p:stCondLst>
                                            <p:cond delay="0"/>
                                          </p:stCondLst>
                                        </p:cTn>
                                        <p:tgtEl>
                                          <p:spTgt spid="47113">
                                            <p:txEl>
                                              <p:pRg st="8" end="8"/>
                                            </p:txEl>
                                          </p:spTgt>
                                        </p:tgtEl>
                                        <p:attrNameLst>
                                          <p:attrName>style.visibility</p:attrName>
                                        </p:attrNameLst>
                                      </p:cBhvr>
                                      <p:to>
                                        <p:strVal val="visible"/>
                                      </p:to>
                                    </p:set>
                                    <p:animEffect transition="in" filter="wipe(up)">
                                      <p:cBhvr>
                                        <p:cTn id="70" dur="1000"/>
                                        <p:tgtEl>
                                          <p:spTgt spid="47113">
                                            <p:txEl>
                                              <p:pRg st="8" end="8"/>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1" fill="hold" grpId="0" nodeType="clickEffect">
                                  <p:stCondLst>
                                    <p:cond delay="0"/>
                                  </p:stCondLst>
                                  <p:childTnLst>
                                    <p:set>
                                      <p:cBhvr>
                                        <p:cTn id="74" dur="1" fill="hold">
                                          <p:stCondLst>
                                            <p:cond delay="0"/>
                                          </p:stCondLst>
                                        </p:cTn>
                                        <p:tgtEl>
                                          <p:spTgt spid="47113">
                                            <p:txEl>
                                              <p:pRg st="9" end="9"/>
                                            </p:txEl>
                                          </p:spTgt>
                                        </p:tgtEl>
                                        <p:attrNameLst>
                                          <p:attrName>style.visibility</p:attrName>
                                        </p:attrNameLst>
                                      </p:cBhvr>
                                      <p:to>
                                        <p:strVal val="visible"/>
                                      </p:to>
                                    </p:set>
                                    <p:animEffect transition="in" filter="wipe(up)">
                                      <p:cBhvr>
                                        <p:cTn id="75" dur="1000"/>
                                        <p:tgtEl>
                                          <p:spTgt spid="47113">
                                            <p:txEl>
                                              <p:pRg st="9" end="9"/>
                                            </p:txEl>
                                          </p:spTgt>
                                        </p:tgtEl>
                                      </p:cBhvr>
                                    </p:animEffect>
                                  </p:childTnLst>
                                </p:cTn>
                              </p:par>
                            </p:childTnLst>
                          </p:cTn>
                        </p:par>
                      </p:childTnLst>
                    </p:cTn>
                  </p:par>
                  <p:par>
                    <p:cTn id="76" fill="hold">
                      <p:stCondLst>
                        <p:cond delay="indefinite"/>
                      </p:stCondLst>
                      <p:childTnLst>
                        <p:par>
                          <p:cTn id="77" fill="hold">
                            <p:stCondLst>
                              <p:cond delay="0"/>
                            </p:stCondLst>
                            <p:childTnLst>
                              <p:par>
                                <p:cTn id="78" presetID="22" presetClass="entr" presetSubtype="8" fill="hold" nodeType="clickEffect">
                                  <p:stCondLst>
                                    <p:cond delay="0"/>
                                  </p:stCondLst>
                                  <p:childTnLst>
                                    <p:set>
                                      <p:cBhvr>
                                        <p:cTn id="79" dur="1" fill="hold">
                                          <p:stCondLst>
                                            <p:cond delay="0"/>
                                          </p:stCondLst>
                                        </p:cTn>
                                        <p:tgtEl>
                                          <p:spTgt spid="21"/>
                                        </p:tgtEl>
                                        <p:attrNameLst>
                                          <p:attrName>style.visibility</p:attrName>
                                        </p:attrNameLst>
                                      </p:cBhvr>
                                      <p:to>
                                        <p:strVal val="visible"/>
                                      </p:to>
                                    </p:set>
                                    <p:animEffect transition="in" filter="wipe(left)">
                                      <p:cBhvr>
                                        <p:cTn id="80" dur="1000"/>
                                        <p:tgtEl>
                                          <p:spTgt spid="21"/>
                                        </p:tgtEl>
                                      </p:cBhvr>
                                    </p:animEffect>
                                  </p:childTnLst>
                                </p:cTn>
                              </p:par>
                            </p:childTnLst>
                          </p:cTn>
                        </p:par>
                      </p:childTnLst>
                    </p:cTn>
                  </p:par>
                  <p:par>
                    <p:cTn id="81" fill="hold">
                      <p:stCondLst>
                        <p:cond delay="indefinite"/>
                      </p:stCondLst>
                      <p:childTnLst>
                        <p:par>
                          <p:cTn id="82" fill="hold">
                            <p:stCondLst>
                              <p:cond delay="0"/>
                            </p:stCondLst>
                            <p:childTnLst>
                              <p:par>
                                <p:cTn id="83" presetID="22" presetClass="entr" presetSubtype="1" fill="hold" grpId="0" nodeType="clickEffect">
                                  <p:stCondLst>
                                    <p:cond delay="0"/>
                                  </p:stCondLst>
                                  <p:childTnLst>
                                    <p:set>
                                      <p:cBhvr>
                                        <p:cTn id="84" dur="1" fill="hold">
                                          <p:stCondLst>
                                            <p:cond delay="0"/>
                                          </p:stCondLst>
                                        </p:cTn>
                                        <p:tgtEl>
                                          <p:spTgt spid="47114">
                                            <p:txEl>
                                              <p:pRg st="0" end="0"/>
                                            </p:txEl>
                                          </p:spTgt>
                                        </p:tgtEl>
                                        <p:attrNameLst>
                                          <p:attrName>style.visibility</p:attrName>
                                        </p:attrNameLst>
                                      </p:cBhvr>
                                      <p:to>
                                        <p:strVal val="visible"/>
                                      </p:to>
                                    </p:set>
                                    <p:animEffect transition="in" filter="wipe(up)">
                                      <p:cBhvr>
                                        <p:cTn id="85" dur="1000"/>
                                        <p:tgtEl>
                                          <p:spTgt spid="47114">
                                            <p:txEl>
                                              <p:pRg st="0" end="0"/>
                                            </p:txEl>
                                          </p:spTgt>
                                        </p:tgtEl>
                                      </p:cBhvr>
                                    </p:animEffect>
                                  </p:childTnLst>
                                </p:cTn>
                              </p:par>
                            </p:childTnLst>
                          </p:cTn>
                        </p:par>
                      </p:childTnLst>
                    </p:cTn>
                  </p:par>
                  <p:par>
                    <p:cTn id="86" fill="hold">
                      <p:stCondLst>
                        <p:cond delay="indefinite"/>
                      </p:stCondLst>
                      <p:childTnLst>
                        <p:par>
                          <p:cTn id="87" fill="hold">
                            <p:stCondLst>
                              <p:cond delay="0"/>
                            </p:stCondLst>
                            <p:childTnLst>
                              <p:par>
                                <p:cTn id="88" presetID="22" presetClass="entr" presetSubtype="1" fill="hold" grpId="0" nodeType="clickEffect">
                                  <p:stCondLst>
                                    <p:cond delay="0"/>
                                  </p:stCondLst>
                                  <p:childTnLst>
                                    <p:set>
                                      <p:cBhvr>
                                        <p:cTn id="89" dur="1" fill="hold">
                                          <p:stCondLst>
                                            <p:cond delay="0"/>
                                          </p:stCondLst>
                                        </p:cTn>
                                        <p:tgtEl>
                                          <p:spTgt spid="47114">
                                            <p:txEl>
                                              <p:pRg st="1" end="1"/>
                                            </p:txEl>
                                          </p:spTgt>
                                        </p:tgtEl>
                                        <p:attrNameLst>
                                          <p:attrName>style.visibility</p:attrName>
                                        </p:attrNameLst>
                                      </p:cBhvr>
                                      <p:to>
                                        <p:strVal val="visible"/>
                                      </p:to>
                                    </p:set>
                                    <p:animEffect transition="in" filter="wipe(up)">
                                      <p:cBhvr>
                                        <p:cTn id="90" dur="1000"/>
                                        <p:tgtEl>
                                          <p:spTgt spid="47114">
                                            <p:txEl>
                                              <p:pRg st="1" end="1"/>
                                            </p:txEl>
                                          </p:spTgt>
                                        </p:tgtEl>
                                      </p:cBhvr>
                                    </p:animEffect>
                                  </p:childTnLst>
                                </p:cTn>
                              </p:par>
                            </p:childTnLst>
                          </p:cTn>
                        </p:par>
                      </p:childTnLst>
                    </p:cTn>
                  </p:par>
                  <p:par>
                    <p:cTn id="91" fill="hold">
                      <p:stCondLst>
                        <p:cond delay="indefinite"/>
                      </p:stCondLst>
                      <p:childTnLst>
                        <p:par>
                          <p:cTn id="92" fill="hold">
                            <p:stCondLst>
                              <p:cond delay="0"/>
                            </p:stCondLst>
                            <p:childTnLst>
                              <p:par>
                                <p:cTn id="93" presetID="22" presetClass="entr" presetSubtype="1" fill="hold" grpId="0" nodeType="clickEffect">
                                  <p:stCondLst>
                                    <p:cond delay="0"/>
                                  </p:stCondLst>
                                  <p:childTnLst>
                                    <p:set>
                                      <p:cBhvr>
                                        <p:cTn id="94" dur="1" fill="hold">
                                          <p:stCondLst>
                                            <p:cond delay="0"/>
                                          </p:stCondLst>
                                        </p:cTn>
                                        <p:tgtEl>
                                          <p:spTgt spid="47114">
                                            <p:txEl>
                                              <p:pRg st="2" end="2"/>
                                            </p:txEl>
                                          </p:spTgt>
                                        </p:tgtEl>
                                        <p:attrNameLst>
                                          <p:attrName>style.visibility</p:attrName>
                                        </p:attrNameLst>
                                      </p:cBhvr>
                                      <p:to>
                                        <p:strVal val="visible"/>
                                      </p:to>
                                    </p:set>
                                    <p:animEffect transition="in" filter="wipe(up)">
                                      <p:cBhvr>
                                        <p:cTn id="95" dur="1000"/>
                                        <p:tgtEl>
                                          <p:spTgt spid="47114">
                                            <p:txEl>
                                              <p:pRg st="2" end="2"/>
                                            </p:txEl>
                                          </p:spTgt>
                                        </p:tgtEl>
                                      </p:cBhvr>
                                    </p:animEffect>
                                  </p:childTnLst>
                                </p:cTn>
                              </p:par>
                            </p:childTnLst>
                          </p:cTn>
                        </p:par>
                      </p:childTnLst>
                    </p:cTn>
                  </p:par>
                  <p:par>
                    <p:cTn id="96" fill="hold">
                      <p:stCondLst>
                        <p:cond delay="indefinite"/>
                      </p:stCondLst>
                      <p:childTnLst>
                        <p:par>
                          <p:cTn id="97" fill="hold">
                            <p:stCondLst>
                              <p:cond delay="0"/>
                            </p:stCondLst>
                            <p:childTnLst>
                              <p:par>
                                <p:cTn id="98" presetID="22" presetClass="entr" presetSubtype="1" fill="hold" grpId="0" nodeType="clickEffect">
                                  <p:stCondLst>
                                    <p:cond delay="0"/>
                                  </p:stCondLst>
                                  <p:childTnLst>
                                    <p:set>
                                      <p:cBhvr>
                                        <p:cTn id="99" dur="1" fill="hold">
                                          <p:stCondLst>
                                            <p:cond delay="0"/>
                                          </p:stCondLst>
                                        </p:cTn>
                                        <p:tgtEl>
                                          <p:spTgt spid="47114">
                                            <p:txEl>
                                              <p:pRg st="3" end="3"/>
                                            </p:txEl>
                                          </p:spTgt>
                                        </p:tgtEl>
                                        <p:attrNameLst>
                                          <p:attrName>style.visibility</p:attrName>
                                        </p:attrNameLst>
                                      </p:cBhvr>
                                      <p:to>
                                        <p:strVal val="visible"/>
                                      </p:to>
                                    </p:set>
                                    <p:animEffect transition="in" filter="wipe(up)">
                                      <p:cBhvr>
                                        <p:cTn id="100" dur="1000"/>
                                        <p:tgtEl>
                                          <p:spTgt spid="47114">
                                            <p:txEl>
                                              <p:pRg st="3" end="3"/>
                                            </p:txEl>
                                          </p:spTgt>
                                        </p:tgtEl>
                                      </p:cBhvr>
                                    </p:animEffect>
                                  </p:childTnLst>
                                </p:cTn>
                              </p:par>
                            </p:childTnLst>
                          </p:cTn>
                        </p:par>
                      </p:childTnLst>
                    </p:cTn>
                  </p:par>
                  <p:par>
                    <p:cTn id="101" fill="hold">
                      <p:stCondLst>
                        <p:cond delay="indefinite"/>
                      </p:stCondLst>
                      <p:childTnLst>
                        <p:par>
                          <p:cTn id="102" fill="hold">
                            <p:stCondLst>
                              <p:cond delay="0"/>
                            </p:stCondLst>
                            <p:childTnLst>
                              <p:par>
                                <p:cTn id="103" presetID="22" presetClass="entr" presetSubtype="1" fill="hold" grpId="0" nodeType="clickEffect">
                                  <p:stCondLst>
                                    <p:cond delay="0"/>
                                  </p:stCondLst>
                                  <p:childTnLst>
                                    <p:set>
                                      <p:cBhvr>
                                        <p:cTn id="104" dur="1" fill="hold">
                                          <p:stCondLst>
                                            <p:cond delay="0"/>
                                          </p:stCondLst>
                                        </p:cTn>
                                        <p:tgtEl>
                                          <p:spTgt spid="47114">
                                            <p:txEl>
                                              <p:pRg st="4" end="4"/>
                                            </p:txEl>
                                          </p:spTgt>
                                        </p:tgtEl>
                                        <p:attrNameLst>
                                          <p:attrName>style.visibility</p:attrName>
                                        </p:attrNameLst>
                                      </p:cBhvr>
                                      <p:to>
                                        <p:strVal val="visible"/>
                                      </p:to>
                                    </p:set>
                                    <p:animEffect transition="in" filter="wipe(up)">
                                      <p:cBhvr>
                                        <p:cTn id="105" dur="1000"/>
                                        <p:tgtEl>
                                          <p:spTgt spid="47114">
                                            <p:txEl>
                                              <p:pRg st="4" end="4"/>
                                            </p:txEl>
                                          </p:spTgt>
                                        </p:tgtEl>
                                      </p:cBhvr>
                                    </p:animEffect>
                                  </p:childTnLst>
                                </p:cTn>
                              </p:par>
                            </p:childTnLst>
                          </p:cTn>
                        </p:par>
                      </p:childTnLst>
                    </p:cTn>
                  </p:par>
                  <p:par>
                    <p:cTn id="106" fill="hold">
                      <p:stCondLst>
                        <p:cond delay="indefinite"/>
                      </p:stCondLst>
                      <p:childTnLst>
                        <p:par>
                          <p:cTn id="107" fill="hold">
                            <p:stCondLst>
                              <p:cond delay="0"/>
                            </p:stCondLst>
                            <p:childTnLst>
                              <p:par>
                                <p:cTn id="108" presetID="22" presetClass="entr" presetSubtype="1" fill="hold" grpId="0" nodeType="clickEffect">
                                  <p:stCondLst>
                                    <p:cond delay="0"/>
                                  </p:stCondLst>
                                  <p:childTnLst>
                                    <p:set>
                                      <p:cBhvr>
                                        <p:cTn id="109" dur="1" fill="hold">
                                          <p:stCondLst>
                                            <p:cond delay="0"/>
                                          </p:stCondLst>
                                        </p:cTn>
                                        <p:tgtEl>
                                          <p:spTgt spid="47114">
                                            <p:txEl>
                                              <p:pRg st="5" end="5"/>
                                            </p:txEl>
                                          </p:spTgt>
                                        </p:tgtEl>
                                        <p:attrNameLst>
                                          <p:attrName>style.visibility</p:attrName>
                                        </p:attrNameLst>
                                      </p:cBhvr>
                                      <p:to>
                                        <p:strVal val="visible"/>
                                      </p:to>
                                    </p:set>
                                    <p:animEffect transition="in" filter="wipe(up)">
                                      <p:cBhvr>
                                        <p:cTn id="110" dur="1000"/>
                                        <p:tgtEl>
                                          <p:spTgt spid="47114">
                                            <p:txEl>
                                              <p:pRg st="5" end="5"/>
                                            </p:txEl>
                                          </p:spTgt>
                                        </p:tgtEl>
                                      </p:cBhvr>
                                    </p:animEffect>
                                  </p:childTnLst>
                                </p:cTn>
                              </p:par>
                            </p:childTnLst>
                          </p:cTn>
                        </p:par>
                        <p:par>
                          <p:cTn id="111" fill="hold">
                            <p:stCondLst>
                              <p:cond delay="1000"/>
                            </p:stCondLst>
                            <p:childTnLst>
                              <p:par>
                                <p:cTn id="112" presetID="1" presetClass="entr" presetSubtype="0" fill="hold" nodeType="afterEffect">
                                  <p:stCondLst>
                                    <p:cond delay="0"/>
                                  </p:stCondLst>
                                  <p:childTnLst>
                                    <p:set>
                                      <p:cBhvr>
                                        <p:cTn id="113"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106" grpId="0"/>
      <p:bldP spid="47107" grpId="0" animBg="1"/>
      <p:bldP spid="47113" grpId="0" build="p"/>
      <p:bldP spid="47114"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Slide Number Placeholder 3">
            <a:extLst>
              <a:ext uri="{FF2B5EF4-FFF2-40B4-BE49-F238E27FC236}">
                <a16:creationId xmlns:a16="http://schemas.microsoft.com/office/drawing/2014/main" id="{8A580285-0688-41AE-B559-95CA5A8DCE38}"/>
              </a:ext>
            </a:extLst>
          </p:cNvPr>
          <p:cNvSpPr>
            <a:spLocks noGrp="1"/>
          </p:cNvSpPr>
          <p:nvPr>
            <p:ph type="sldNum" sz="quarter" idx="12"/>
          </p:nvPr>
        </p:nvSpPr>
        <p:spPr>
          <a:xfrm>
            <a:off x="8596313" y="6381750"/>
            <a:ext cx="5334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37931725" indent="-37474525" eaLnBrk="0" hangingPunct="0">
              <a:defRPr sz="2400">
                <a:solidFill>
                  <a:schemeClr val="tx1"/>
                </a:solidFill>
                <a:latin typeface="Arial" panose="020B0604020202020204" pitchFamily="34" charset="0"/>
                <a:ea typeface="MS PGothic" panose="020B0600070205080204" pitchFamily="34" charset="-128"/>
              </a:defRPr>
            </a:lvl2pPr>
            <a:lvl3pPr eaLnBrk="0" hangingPunct="0">
              <a:defRPr sz="2400">
                <a:solidFill>
                  <a:schemeClr val="tx1"/>
                </a:solidFill>
                <a:latin typeface="Arial" panose="020B0604020202020204" pitchFamily="34" charset="0"/>
                <a:ea typeface="MS PGothic" panose="020B0600070205080204" pitchFamily="34" charset="-128"/>
              </a:defRPr>
            </a:lvl3pPr>
            <a:lvl4pPr eaLnBrk="0" hangingPunct="0">
              <a:defRPr sz="2400">
                <a:solidFill>
                  <a:schemeClr val="tx1"/>
                </a:solidFill>
                <a:latin typeface="Arial" panose="020B0604020202020204" pitchFamily="34" charset="0"/>
                <a:ea typeface="MS PGothic" panose="020B0600070205080204" pitchFamily="34" charset="-128"/>
              </a:defRPr>
            </a:lvl4pPr>
            <a:lvl5pPr eaLnBrk="0" hangingPunct="0">
              <a:defRPr sz="2400">
                <a:solidFill>
                  <a:schemeClr val="tx1"/>
                </a:solidFill>
                <a:latin typeface="Arial" panose="020B0604020202020204" pitchFamily="34" charset="0"/>
                <a:ea typeface="MS PGothic"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eaLnBrk="1" hangingPunct="1"/>
            <a:fld id="{C306DFB5-3A50-4198-966B-E1B3E28D7E5F}" type="slidenum">
              <a:rPr lang="en-US" altLang="en-US" sz="1400" b="1"/>
              <a:pPr algn="ctr" eaLnBrk="1" hangingPunct="1"/>
              <a:t>18</a:t>
            </a:fld>
            <a:endParaRPr lang="en-US" altLang="en-US" sz="1400" b="1"/>
          </a:p>
        </p:txBody>
      </p:sp>
      <p:sp>
        <p:nvSpPr>
          <p:cNvPr id="4099" name="Rectangle 2">
            <a:extLst>
              <a:ext uri="{FF2B5EF4-FFF2-40B4-BE49-F238E27FC236}">
                <a16:creationId xmlns:a16="http://schemas.microsoft.com/office/drawing/2014/main" id="{7D681647-CEAC-4292-8C35-EB7A7AFCD5C0}"/>
              </a:ext>
            </a:extLst>
          </p:cNvPr>
          <p:cNvSpPr>
            <a:spLocks noGrp="1" noChangeArrowheads="1"/>
          </p:cNvSpPr>
          <p:nvPr>
            <p:ph type="title"/>
          </p:nvPr>
        </p:nvSpPr>
        <p:spPr>
          <a:xfrm>
            <a:off x="381000" y="0"/>
            <a:ext cx="8610600" cy="914400"/>
          </a:xfrm>
        </p:spPr>
        <p:txBody>
          <a:bodyPr/>
          <a:lstStyle/>
          <a:p>
            <a:pPr algn="l">
              <a:defRPr/>
            </a:pPr>
            <a:r>
              <a:rPr lang="en-US" sz="3200" b="1" dirty="0">
                <a:solidFill>
                  <a:srgbClr val="0000CC"/>
                </a:solidFill>
                <a:effectLst>
                  <a:outerShdw blurRad="38100" dist="38100" dir="2700000" algn="tl">
                    <a:srgbClr val="000000">
                      <a:alpha val="43137"/>
                    </a:srgbClr>
                  </a:outerShdw>
                </a:effectLst>
                <a:ea typeface="+mj-ea"/>
              </a:rPr>
              <a:t>Three words for Horizontal Leadership</a:t>
            </a:r>
          </a:p>
        </p:txBody>
      </p:sp>
      <p:sp>
        <p:nvSpPr>
          <p:cNvPr id="3" name="Title 1">
            <a:extLst>
              <a:ext uri="{FF2B5EF4-FFF2-40B4-BE49-F238E27FC236}">
                <a16:creationId xmlns:a16="http://schemas.microsoft.com/office/drawing/2014/main" id="{D658FA00-29F9-93AE-7865-D04F8DD667DD}"/>
              </a:ext>
            </a:extLst>
          </p:cNvPr>
          <p:cNvSpPr txBox="1">
            <a:spLocks/>
          </p:cNvSpPr>
          <p:nvPr/>
        </p:nvSpPr>
        <p:spPr bwMode="auto">
          <a:xfrm>
            <a:off x="250825" y="1268413"/>
            <a:ext cx="8713788" cy="936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a:solidFill>
                  <a:schemeClr val="tx2"/>
                </a:solidFill>
                <a:latin typeface="+mj-lt"/>
                <a:ea typeface="MS PGothic" panose="020B0600070205080204" pitchFamily="34" charset="-128"/>
                <a:cs typeface="+mj-cs"/>
              </a:defRPr>
            </a:lvl1pPr>
            <a:lvl2pPr algn="ctr" rtl="0" eaLnBrk="0" fontAlgn="base" hangingPunct="0">
              <a:spcBef>
                <a:spcPct val="0"/>
              </a:spcBef>
              <a:spcAft>
                <a:spcPct val="0"/>
              </a:spcAft>
              <a:defRPr sz="4400">
                <a:solidFill>
                  <a:schemeClr val="tx2"/>
                </a:solidFill>
                <a:latin typeface="Arial" charset="0"/>
                <a:ea typeface="MS PGothic" panose="020B0600070205080204" pitchFamily="34" charset="-128"/>
              </a:defRPr>
            </a:lvl2pPr>
            <a:lvl3pPr algn="ctr" rtl="0" eaLnBrk="0" fontAlgn="base" hangingPunct="0">
              <a:spcBef>
                <a:spcPct val="0"/>
              </a:spcBef>
              <a:spcAft>
                <a:spcPct val="0"/>
              </a:spcAft>
              <a:defRPr sz="4400">
                <a:solidFill>
                  <a:schemeClr val="tx2"/>
                </a:solidFill>
                <a:latin typeface="Arial" charset="0"/>
                <a:ea typeface="MS PGothic" panose="020B0600070205080204" pitchFamily="34" charset="-128"/>
              </a:defRPr>
            </a:lvl3pPr>
            <a:lvl4pPr algn="ctr" rtl="0" eaLnBrk="0" fontAlgn="base" hangingPunct="0">
              <a:spcBef>
                <a:spcPct val="0"/>
              </a:spcBef>
              <a:spcAft>
                <a:spcPct val="0"/>
              </a:spcAft>
              <a:defRPr sz="4400">
                <a:solidFill>
                  <a:schemeClr val="tx2"/>
                </a:solidFill>
                <a:latin typeface="Arial" charset="0"/>
                <a:ea typeface="MS PGothic" panose="020B0600070205080204" pitchFamily="34" charset="-128"/>
              </a:defRPr>
            </a:lvl4pPr>
            <a:lvl5pPr algn="ctr" rtl="0" eaLnBrk="0" fontAlgn="base" hangingPunct="0">
              <a:spcBef>
                <a:spcPct val="0"/>
              </a:spcBef>
              <a:spcAft>
                <a:spcPct val="0"/>
              </a:spcAft>
              <a:defRPr sz="4400">
                <a:solidFill>
                  <a:schemeClr val="tx2"/>
                </a:solidFill>
                <a:latin typeface="Arial" charset="0"/>
                <a:ea typeface="MS PGothic" panose="020B0600070205080204" pitchFamily="34" charset="-128"/>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eaLnBrk="1" hangingPunct="1"/>
            <a:endParaRPr lang="en-US" altLang="en-FR" sz="4000" kern="0" dirty="0"/>
          </a:p>
        </p:txBody>
      </p:sp>
      <p:sp>
        <p:nvSpPr>
          <p:cNvPr id="4" name="Content Placeholder 2">
            <a:extLst>
              <a:ext uri="{FF2B5EF4-FFF2-40B4-BE49-F238E27FC236}">
                <a16:creationId xmlns:a16="http://schemas.microsoft.com/office/drawing/2014/main" id="{FAB650B5-694B-F4AD-BD87-82D298D36A25}"/>
              </a:ext>
            </a:extLst>
          </p:cNvPr>
          <p:cNvSpPr>
            <a:spLocks noGrp="1"/>
          </p:cNvSpPr>
          <p:nvPr>
            <p:ph idx="1"/>
          </p:nvPr>
        </p:nvSpPr>
        <p:spPr>
          <a:xfrm>
            <a:off x="250825" y="914400"/>
            <a:ext cx="8713788" cy="3938588"/>
          </a:xfrm>
        </p:spPr>
        <p:txBody>
          <a:bodyPr/>
          <a:lstStyle/>
          <a:p>
            <a:pPr marL="514350" indent="-514350" eaLnBrk="1" hangingPunct="1">
              <a:buFont typeface="Book Antiqua" panose="02040602050305030304" pitchFamily="18" charset="0"/>
              <a:buAutoNum type="arabicPeriod"/>
            </a:pPr>
            <a:r>
              <a:rPr lang="en-US" altLang="en-FR" sz="2800" b="1" dirty="0">
                <a:solidFill>
                  <a:srgbClr val="0000CC"/>
                </a:solidFill>
                <a:effectLst>
                  <a:outerShdw blurRad="38100" dist="38100" dir="2700000" algn="tl">
                    <a:srgbClr val="000000">
                      <a:alpha val="43137"/>
                    </a:srgbClr>
                  </a:outerShdw>
                </a:effectLst>
                <a:latin typeface="+mj-lt"/>
                <a:ea typeface="+mj-ea"/>
                <a:cs typeface="+mj-cs"/>
              </a:rPr>
              <a:t>Process</a:t>
            </a:r>
            <a:r>
              <a:rPr lang="en-US" altLang="en-FR" sz="2800" dirty="0">
                <a:solidFill>
                  <a:srgbClr val="0000CC"/>
                </a:solidFill>
                <a:effectLst>
                  <a:outerShdw blurRad="38100" dist="38100" dir="2700000" algn="tl">
                    <a:srgbClr val="000000">
                      <a:alpha val="43137"/>
                    </a:srgbClr>
                  </a:outerShdw>
                </a:effectLst>
                <a:latin typeface="+mj-lt"/>
                <a:ea typeface="+mj-ea"/>
                <a:cs typeface="+mj-cs"/>
              </a:rPr>
              <a:t>: If you want something special to happen, the leader needs to design and create a special participative process to explore the unknown, to research and experiment. The leader does this by being relaxed, observing, taking time to be in touch with the community, asking open questions. </a:t>
            </a:r>
          </a:p>
          <a:p>
            <a:pPr marL="1314450" lvl="2" indent="-514350" eaLnBrk="1" hangingPunct="1"/>
            <a:r>
              <a:rPr lang="en-US" altLang="en-FR" sz="2800" b="1" dirty="0">
                <a:solidFill>
                  <a:srgbClr val="0000CC"/>
                </a:solidFill>
                <a:effectLst>
                  <a:outerShdw blurRad="38100" dist="38100" dir="2700000" algn="tl">
                    <a:srgbClr val="000000">
                      <a:alpha val="43137"/>
                    </a:srgbClr>
                  </a:outerShdw>
                </a:effectLst>
                <a:latin typeface="+mj-lt"/>
                <a:ea typeface="+mj-ea"/>
                <a:cs typeface="+mj-cs"/>
              </a:rPr>
              <a:t>Rhythm and Flow </a:t>
            </a:r>
            <a:r>
              <a:rPr lang="en-US" altLang="en-FR" sz="2800" dirty="0">
                <a:solidFill>
                  <a:srgbClr val="0000CC"/>
                </a:solidFill>
                <a:effectLst>
                  <a:outerShdw blurRad="38100" dist="38100" dir="2700000" algn="tl">
                    <a:srgbClr val="000000">
                      <a:alpha val="43137"/>
                    </a:srgbClr>
                  </a:outerShdw>
                </a:effectLst>
                <a:latin typeface="+mj-lt"/>
                <a:ea typeface="+mj-ea"/>
                <a:cs typeface="+mj-cs"/>
              </a:rPr>
              <a:t>and both needed to create a good process</a:t>
            </a:r>
          </a:p>
          <a:p>
            <a:pPr marL="514350" indent="-514350" eaLnBrk="1" hangingPunct="1">
              <a:buFont typeface="Book Antiqua" panose="02040602050305030304" pitchFamily="18" charset="0"/>
              <a:buAutoNum type="arabicPeriod"/>
            </a:pPr>
            <a:r>
              <a:rPr lang="en-US" altLang="en-FR" sz="2800" b="1" dirty="0">
                <a:solidFill>
                  <a:srgbClr val="0000CC"/>
                </a:solidFill>
                <a:effectLst>
                  <a:outerShdw blurRad="38100" dist="38100" dir="2700000" algn="tl">
                    <a:srgbClr val="000000">
                      <a:alpha val="43137"/>
                    </a:srgbClr>
                  </a:outerShdw>
                </a:effectLst>
                <a:latin typeface="+mj-lt"/>
                <a:ea typeface="+mj-ea"/>
                <a:cs typeface="+mj-cs"/>
              </a:rPr>
              <a:t>Dialogue</a:t>
            </a:r>
            <a:r>
              <a:rPr lang="en-US" altLang="en-FR" sz="2800" dirty="0">
                <a:solidFill>
                  <a:srgbClr val="0000CC"/>
                </a:solidFill>
                <a:effectLst>
                  <a:outerShdw blurRad="38100" dist="38100" dir="2700000" algn="tl">
                    <a:srgbClr val="000000">
                      <a:alpha val="43137"/>
                    </a:srgbClr>
                  </a:outerShdw>
                </a:effectLst>
                <a:latin typeface="+mj-lt"/>
                <a:ea typeface="+mj-ea"/>
                <a:cs typeface="+mj-cs"/>
              </a:rPr>
              <a:t>: To explore we are listening, not judging, </a:t>
            </a:r>
          </a:p>
          <a:p>
            <a:pPr marL="514350" indent="-514350" eaLnBrk="1" hangingPunct="1">
              <a:buFont typeface="Book Antiqua" panose="02040602050305030304" pitchFamily="18" charset="0"/>
              <a:buAutoNum type="arabicPeriod"/>
            </a:pPr>
            <a:r>
              <a:rPr lang="en-US" altLang="en-FR" sz="2800" b="1" dirty="0">
                <a:solidFill>
                  <a:srgbClr val="0000CC"/>
                </a:solidFill>
                <a:effectLst>
                  <a:outerShdw blurRad="38100" dist="38100" dir="2700000" algn="tl">
                    <a:srgbClr val="000000">
                      <a:alpha val="43137"/>
                    </a:srgbClr>
                  </a:outerShdw>
                </a:effectLst>
                <a:latin typeface="+mj-lt"/>
                <a:ea typeface="+mj-ea"/>
                <a:cs typeface="+mj-cs"/>
              </a:rPr>
              <a:t>Biography</a:t>
            </a:r>
            <a:r>
              <a:rPr lang="en-US" altLang="en-FR" sz="2800" dirty="0">
                <a:solidFill>
                  <a:srgbClr val="0000CC"/>
                </a:solidFill>
                <a:effectLst>
                  <a:outerShdw blurRad="38100" dist="38100" dir="2700000" algn="tl">
                    <a:srgbClr val="000000">
                      <a:alpha val="43137"/>
                    </a:srgbClr>
                  </a:outerShdw>
                </a:effectLst>
                <a:latin typeface="+mj-lt"/>
                <a:ea typeface="+mj-ea"/>
                <a:cs typeface="+mj-cs"/>
              </a:rPr>
              <a:t>: Who am I, what is my work and how do I fit with the organizations biography “the click”</a:t>
            </a:r>
          </a:p>
          <a:p>
            <a:pPr lvl="1" eaLnBrk="1" hangingPunct="1"/>
            <a:endParaRPr lang="en-US" altLang="en-FR" dirty="0">
              <a:solidFill>
                <a:srgbClr val="0000CC"/>
              </a:solidFill>
              <a:effectLst>
                <a:outerShdw blurRad="38100" dist="38100" dir="2700000" algn="tl">
                  <a:srgbClr val="000000">
                    <a:alpha val="43137"/>
                  </a:srgbClr>
                </a:outerShdw>
              </a:effectLst>
              <a:latin typeface="+mj-lt"/>
              <a:ea typeface="+mj-ea"/>
              <a:cs typeface="+mj-cs"/>
            </a:endParaRPr>
          </a:p>
          <a:p>
            <a:pPr lvl="1" eaLnBrk="1" hangingPunct="1"/>
            <a:endParaRPr lang="en-US" altLang="en-FR" sz="2000" dirty="0"/>
          </a:p>
        </p:txBody>
      </p:sp>
    </p:spTree>
    <p:extLst>
      <p:ext uri="{BB962C8B-B14F-4D97-AF65-F5344CB8AC3E}">
        <p14:creationId xmlns:p14="http://schemas.microsoft.com/office/powerpoint/2010/main" val="3254208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Effect transition="in" filter="fade">
                                      <p:cBhvr>
                                        <p:cTn id="13" dur="2000"/>
                                        <p:tgtEl>
                                          <p:spTgt spid="4">
                                            <p:txEl>
                                              <p:pRg st="0" end="0"/>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1" end="1"/>
                                            </p:txEl>
                                          </p:spTgt>
                                        </p:tgtEl>
                                        <p:attrNameLst>
                                          <p:attrName>style.visibility</p:attrName>
                                        </p:attrNameLst>
                                      </p:cBhvr>
                                      <p:to>
                                        <p:strVal val="visible"/>
                                      </p:to>
                                    </p:set>
                                    <p:animEffect transition="in" filter="fade">
                                      <p:cBhvr>
                                        <p:cTn id="16" dur="2000"/>
                                        <p:tgtEl>
                                          <p:spTgt spid="4">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
                                            <p:txEl>
                                              <p:pRg st="2" end="2"/>
                                            </p:txEl>
                                          </p:spTgt>
                                        </p:tgtEl>
                                        <p:attrNameLst>
                                          <p:attrName>style.visibility</p:attrName>
                                        </p:attrNameLst>
                                      </p:cBhvr>
                                      <p:to>
                                        <p:strVal val="visible"/>
                                      </p:to>
                                    </p:set>
                                    <p:animEffect transition="in" filter="fade">
                                      <p:cBhvr>
                                        <p:cTn id="21" dur="2000"/>
                                        <p:tgtEl>
                                          <p:spTgt spid="4">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4">
                                            <p:txEl>
                                              <p:pRg st="3" end="3"/>
                                            </p:txEl>
                                          </p:spTgt>
                                        </p:tgtEl>
                                        <p:attrNameLst>
                                          <p:attrName>style.visibility</p:attrName>
                                        </p:attrNameLst>
                                      </p:cBhvr>
                                      <p:to>
                                        <p:strVal val="visible"/>
                                      </p:to>
                                    </p:set>
                                    <p:animEffect transition="in" filter="fade">
                                      <p:cBhvr>
                                        <p:cTn id="26" dur="20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Slide Number Placeholder 3">
            <a:extLst>
              <a:ext uri="{FF2B5EF4-FFF2-40B4-BE49-F238E27FC236}">
                <a16:creationId xmlns:a16="http://schemas.microsoft.com/office/drawing/2014/main" id="{8A580285-0688-41AE-B559-95CA5A8DCE38}"/>
              </a:ext>
            </a:extLst>
          </p:cNvPr>
          <p:cNvSpPr>
            <a:spLocks noGrp="1"/>
          </p:cNvSpPr>
          <p:nvPr>
            <p:ph type="sldNum" sz="quarter" idx="12"/>
          </p:nvPr>
        </p:nvSpPr>
        <p:spPr>
          <a:xfrm>
            <a:off x="8596313" y="6381750"/>
            <a:ext cx="5334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37931725" indent="-37474525" eaLnBrk="0" hangingPunct="0">
              <a:defRPr sz="2400">
                <a:solidFill>
                  <a:schemeClr val="tx1"/>
                </a:solidFill>
                <a:latin typeface="Arial" panose="020B0604020202020204" pitchFamily="34" charset="0"/>
                <a:ea typeface="MS PGothic" panose="020B0600070205080204" pitchFamily="34" charset="-128"/>
              </a:defRPr>
            </a:lvl2pPr>
            <a:lvl3pPr eaLnBrk="0" hangingPunct="0">
              <a:defRPr sz="2400">
                <a:solidFill>
                  <a:schemeClr val="tx1"/>
                </a:solidFill>
                <a:latin typeface="Arial" panose="020B0604020202020204" pitchFamily="34" charset="0"/>
                <a:ea typeface="MS PGothic" panose="020B0600070205080204" pitchFamily="34" charset="-128"/>
              </a:defRPr>
            </a:lvl3pPr>
            <a:lvl4pPr eaLnBrk="0" hangingPunct="0">
              <a:defRPr sz="2400">
                <a:solidFill>
                  <a:schemeClr val="tx1"/>
                </a:solidFill>
                <a:latin typeface="Arial" panose="020B0604020202020204" pitchFamily="34" charset="0"/>
                <a:ea typeface="MS PGothic" panose="020B0600070205080204" pitchFamily="34" charset="-128"/>
              </a:defRPr>
            </a:lvl4pPr>
            <a:lvl5pPr eaLnBrk="0" hangingPunct="0">
              <a:defRPr sz="2400">
                <a:solidFill>
                  <a:schemeClr val="tx1"/>
                </a:solidFill>
                <a:latin typeface="Arial" panose="020B0604020202020204" pitchFamily="34" charset="0"/>
                <a:ea typeface="MS PGothic"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eaLnBrk="1" hangingPunct="1"/>
            <a:fld id="{C306DFB5-3A50-4198-966B-E1B3E28D7E5F}" type="slidenum">
              <a:rPr lang="en-US" altLang="en-US" sz="1400" b="1"/>
              <a:pPr algn="ctr" eaLnBrk="1" hangingPunct="1"/>
              <a:t>19</a:t>
            </a:fld>
            <a:endParaRPr lang="en-US" altLang="en-US" sz="1400" b="1"/>
          </a:p>
        </p:txBody>
      </p:sp>
      <p:sp>
        <p:nvSpPr>
          <p:cNvPr id="4099" name="Rectangle 2">
            <a:extLst>
              <a:ext uri="{FF2B5EF4-FFF2-40B4-BE49-F238E27FC236}">
                <a16:creationId xmlns:a16="http://schemas.microsoft.com/office/drawing/2014/main" id="{7D681647-CEAC-4292-8C35-EB7A7AFCD5C0}"/>
              </a:ext>
            </a:extLst>
          </p:cNvPr>
          <p:cNvSpPr>
            <a:spLocks noGrp="1" noChangeArrowheads="1"/>
          </p:cNvSpPr>
          <p:nvPr>
            <p:ph type="title"/>
          </p:nvPr>
        </p:nvSpPr>
        <p:spPr>
          <a:xfrm>
            <a:off x="152400" y="0"/>
            <a:ext cx="8839200" cy="914400"/>
          </a:xfrm>
        </p:spPr>
        <p:txBody>
          <a:bodyPr/>
          <a:lstStyle/>
          <a:p>
            <a:pPr algn="l">
              <a:defRPr/>
            </a:pPr>
            <a:r>
              <a:rPr lang="en-US" sz="3200" b="1" dirty="0">
                <a:solidFill>
                  <a:srgbClr val="0000CC"/>
                </a:solidFill>
                <a:effectLst>
                  <a:outerShdw blurRad="38100" dist="38100" dir="2700000" algn="tl">
                    <a:srgbClr val="000000">
                      <a:alpha val="43137"/>
                    </a:srgbClr>
                  </a:outerShdw>
                </a:effectLst>
                <a:ea typeface="+mj-ea"/>
              </a:rPr>
              <a:t>The Four Qualities of Horizontal Leadership </a:t>
            </a:r>
          </a:p>
        </p:txBody>
      </p:sp>
      <p:sp>
        <p:nvSpPr>
          <p:cNvPr id="147459" name="Rectangle 3">
            <a:extLst>
              <a:ext uri="{FF2B5EF4-FFF2-40B4-BE49-F238E27FC236}">
                <a16:creationId xmlns:a16="http://schemas.microsoft.com/office/drawing/2014/main" id="{C477B374-A0BC-4BDA-BDC1-ECEA95EF5BC1}"/>
              </a:ext>
            </a:extLst>
          </p:cNvPr>
          <p:cNvSpPr>
            <a:spLocks noGrp="1" noChangeArrowheads="1"/>
          </p:cNvSpPr>
          <p:nvPr>
            <p:ph type="body" idx="1"/>
          </p:nvPr>
        </p:nvSpPr>
        <p:spPr>
          <a:xfrm>
            <a:off x="381000" y="914400"/>
            <a:ext cx="8077200" cy="5715000"/>
          </a:xfrm>
        </p:spPr>
        <p:txBody>
          <a:bodyPr/>
          <a:lstStyle/>
          <a:p>
            <a:pPr marL="514350" lvl="1" indent="-514350">
              <a:buFontTx/>
              <a:buAutoNum type="arabicPeriod"/>
            </a:pPr>
            <a:r>
              <a:rPr lang="en-US" altLang="en-US" sz="2400" b="1" u="sng" dirty="0">
                <a:solidFill>
                  <a:srgbClr val="0000CC"/>
                </a:solidFill>
              </a:rPr>
              <a:t>Confronting and making interventions </a:t>
            </a:r>
            <a:r>
              <a:rPr lang="en-US" altLang="en-US" sz="2400" b="1" dirty="0">
                <a:solidFill>
                  <a:srgbClr val="0000CC"/>
                </a:solidFill>
              </a:rPr>
              <a:t>in the process. Stop things that are not working. Start the journey of exploration into the unknown</a:t>
            </a:r>
          </a:p>
          <a:p>
            <a:pPr marL="514350" lvl="1" indent="-514350">
              <a:buFontTx/>
              <a:buAutoNum type="arabicPeriod"/>
            </a:pPr>
            <a:endParaRPr lang="en-US" altLang="en-US" sz="2400" b="1" dirty="0">
              <a:solidFill>
                <a:srgbClr val="0000CC"/>
              </a:solidFill>
            </a:endParaRPr>
          </a:p>
          <a:p>
            <a:pPr marL="514350" lvl="1" indent="-514350">
              <a:buFontTx/>
              <a:buAutoNum type="arabicPeriod"/>
            </a:pPr>
            <a:r>
              <a:rPr lang="en-US" altLang="en-US" sz="2400" b="1" u="sng" dirty="0">
                <a:solidFill>
                  <a:srgbClr val="0000CC"/>
                </a:solidFill>
              </a:rPr>
              <a:t>Steering and guiding the innovation, change and development processes</a:t>
            </a:r>
            <a:r>
              <a:rPr lang="en-US" altLang="en-US" sz="2400" b="1" dirty="0">
                <a:solidFill>
                  <a:srgbClr val="0000CC"/>
                </a:solidFill>
              </a:rPr>
              <a:t>, taking a step together, a continuous process</a:t>
            </a:r>
          </a:p>
          <a:p>
            <a:pPr marL="514350" lvl="1" indent="-514350">
              <a:buFontTx/>
              <a:buAutoNum type="arabicPeriod"/>
            </a:pPr>
            <a:endParaRPr lang="en-US" altLang="en-US" sz="2400" b="1" dirty="0">
              <a:solidFill>
                <a:srgbClr val="0000CC"/>
              </a:solidFill>
            </a:endParaRPr>
          </a:p>
          <a:p>
            <a:pPr marL="514350" lvl="1" indent="-514350">
              <a:buFontTx/>
              <a:buAutoNum type="arabicPeriod"/>
            </a:pPr>
            <a:r>
              <a:rPr lang="en-US" altLang="en-US" sz="2400" b="1" u="sng" dirty="0">
                <a:solidFill>
                  <a:srgbClr val="0000CC"/>
                </a:solidFill>
              </a:rPr>
              <a:t>Coaching the learning process</a:t>
            </a:r>
            <a:r>
              <a:rPr lang="en-US" altLang="en-US" sz="2400" b="1" dirty="0">
                <a:solidFill>
                  <a:srgbClr val="0000CC"/>
                </a:solidFill>
              </a:rPr>
              <a:t>; make people see with fresh eyes, open up their hearts and will to change</a:t>
            </a:r>
          </a:p>
          <a:p>
            <a:pPr marL="514350" lvl="1" indent="-514350">
              <a:buFontTx/>
              <a:buAutoNum type="arabicPeriod"/>
            </a:pPr>
            <a:endParaRPr lang="en-US" altLang="en-US" sz="2400" b="1" dirty="0">
              <a:solidFill>
                <a:srgbClr val="0000CC"/>
              </a:solidFill>
            </a:endParaRPr>
          </a:p>
          <a:p>
            <a:pPr marL="514350" lvl="1" indent="-514350">
              <a:buFontTx/>
              <a:buAutoNum type="arabicPeriod"/>
            </a:pPr>
            <a:r>
              <a:rPr lang="en-US" altLang="en-US" sz="2400" b="1" u="sng" dirty="0">
                <a:solidFill>
                  <a:srgbClr val="0000CC"/>
                </a:solidFill>
              </a:rPr>
              <a:t>Inspiring with a vision </a:t>
            </a:r>
            <a:r>
              <a:rPr lang="en-US" altLang="en-US" sz="2400" b="1" dirty="0">
                <a:solidFill>
                  <a:srgbClr val="0000CC"/>
                </a:solidFill>
              </a:rPr>
              <a:t>of a better life and world</a:t>
            </a:r>
          </a:p>
          <a:p>
            <a:pPr marL="0" lvl="1" indent="0">
              <a:buNone/>
            </a:pPr>
            <a:endParaRPr lang="en-US" altLang="en-US" b="1" dirty="0">
              <a:solidFill>
                <a:srgbClr val="0000CC"/>
              </a:solidFill>
            </a:endParaRPr>
          </a:p>
          <a:p>
            <a:pPr marL="514350" lvl="1" indent="-514350">
              <a:buFontTx/>
              <a:buAutoNum type="arabicPeriod"/>
            </a:pPr>
            <a:endParaRPr lang="en-US" altLang="en-US" b="1" dirty="0">
              <a:solidFill>
                <a:srgbClr val="0000CC"/>
              </a:solidFill>
            </a:endParaRPr>
          </a:p>
          <a:p>
            <a:pPr marL="220663" lvl="1" indent="0">
              <a:buNone/>
            </a:pPr>
            <a:endParaRPr lang="en-US" altLang="en-US" sz="2400" b="1" dirty="0">
              <a:solidFill>
                <a:srgbClr val="0000CC"/>
              </a:solidFill>
            </a:endParaRPr>
          </a:p>
        </p:txBody>
      </p:sp>
    </p:spTree>
    <p:extLst>
      <p:ext uri="{BB962C8B-B14F-4D97-AF65-F5344CB8AC3E}">
        <p14:creationId xmlns:p14="http://schemas.microsoft.com/office/powerpoint/2010/main" val="1836670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25666" name="Rectangle 2">
            <a:extLst>
              <a:ext uri="{FF2B5EF4-FFF2-40B4-BE49-F238E27FC236}">
                <a16:creationId xmlns:a16="http://schemas.microsoft.com/office/drawing/2014/main" id="{8546598C-1482-5FD5-376A-4ADB9227CA4E}"/>
              </a:ext>
            </a:extLst>
          </p:cNvPr>
          <p:cNvSpPr>
            <a:spLocks noGrp="1" noChangeArrowheads="1"/>
          </p:cNvSpPr>
          <p:nvPr>
            <p:ph type="title"/>
          </p:nvPr>
        </p:nvSpPr>
        <p:spPr>
          <a:xfrm>
            <a:off x="76200" y="3200400"/>
            <a:ext cx="8839200" cy="914400"/>
          </a:xfrm>
        </p:spPr>
        <p:txBody>
          <a:bodyPr/>
          <a:lstStyle/>
          <a:p>
            <a:pPr marL="1143000" indent="-1143000"/>
            <a:r>
              <a:rPr lang="en-US" altLang="en-US" sz="8800" b="1">
                <a:solidFill>
                  <a:srgbClr val="0070C0"/>
                </a:solidFill>
                <a:effectLst>
                  <a:outerShdw blurRad="38100" dist="38100" dir="2700000" algn="tl">
                    <a:srgbClr val="C0C0C0"/>
                  </a:outerShdw>
                </a:effectLst>
                <a:ea typeface="ＭＳ Ｐゴシック" panose="020B0600070205080204" pitchFamily="34" charset="-128"/>
              </a:rPr>
              <a:t>Personal Development &amp; Team Leadership</a:t>
            </a:r>
            <a:br>
              <a:rPr lang="en-US" altLang="en-US" sz="7200" b="1">
                <a:solidFill>
                  <a:srgbClr val="0070C0"/>
                </a:solidFill>
                <a:effectLst>
                  <a:outerShdw blurRad="38100" dist="38100" dir="2700000" algn="tl">
                    <a:srgbClr val="C0C0C0"/>
                  </a:outerShdw>
                </a:effectLst>
                <a:ea typeface="ＭＳ Ｐゴシック" panose="020B0600070205080204" pitchFamily="34" charset="-128"/>
              </a:rPr>
            </a:br>
            <a:endParaRPr lang="en-US" altLang="en-US" sz="4800" b="1">
              <a:solidFill>
                <a:srgbClr val="0070C0"/>
              </a:solidFill>
              <a:effectLst>
                <a:outerShdw blurRad="38100" dist="38100" dir="2700000" algn="tl">
                  <a:srgbClr val="C0C0C0"/>
                </a:outerShdw>
              </a:effectLst>
              <a:ea typeface="ＭＳ Ｐゴシック" panose="020B0600070205080204" pitchFamily="34" charset="-128"/>
            </a:endParaRPr>
          </a:p>
        </p:txBody>
      </p:sp>
      <p:sp>
        <p:nvSpPr>
          <p:cNvPr id="36867" name="Slide Number Placeholder 3">
            <a:extLst>
              <a:ext uri="{FF2B5EF4-FFF2-40B4-BE49-F238E27FC236}">
                <a16:creationId xmlns:a16="http://schemas.microsoft.com/office/drawing/2014/main" id="{05969F20-13CF-DE5E-88FF-286F9F8C908D}"/>
              </a:ext>
            </a:extLst>
          </p:cNvPr>
          <p:cNvSpPr>
            <a:spLocks noGrp="1"/>
          </p:cNvSpPr>
          <p:nvPr>
            <p:ph type="sldNum" sz="quarter" idx="12"/>
          </p:nvPr>
        </p:nvSpPr>
        <p:spPr>
          <a:xfrm>
            <a:off x="8686800" y="6248400"/>
            <a:ext cx="3810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l" eaLnBrk="1" hangingPunct="1"/>
            <a:fld id="{F442A0B5-DCE8-7648-913D-049726485C3A}" type="slidenum">
              <a:rPr lang="en-US" altLang="en-FR" sz="1400"/>
              <a:pPr algn="l" eaLnBrk="1" hangingPunct="1"/>
              <a:t>2</a:t>
            </a:fld>
            <a:endParaRPr lang="en-US" altLang="en-FR" sz="1400"/>
          </a:p>
        </p:txBody>
      </p:sp>
      <p:sp>
        <p:nvSpPr>
          <p:cNvPr id="2" name="Oval 1">
            <a:extLst>
              <a:ext uri="{FF2B5EF4-FFF2-40B4-BE49-F238E27FC236}">
                <a16:creationId xmlns:a16="http://schemas.microsoft.com/office/drawing/2014/main" id="{FE657FD6-F5E0-2ACC-B885-9083A35D8E97}"/>
              </a:ext>
            </a:extLst>
          </p:cNvPr>
          <p:cNvSpPr/>
          <p:nvPr/>
        </p:nvSpPr>
        <p:spPr>
          <a:xfrm>
            <a:off x="242888" y="762000"/>
            <a:ext cx="8801100" cy="251460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800"/>
          </a:p>
        </p:txBody>
      </p:sp>
      <p:sp>
        <p:nvSpPr>
          <p:cNvPr id="5" name="TextBox 4">
            <a:extLst>
              <a:ext uri="{FF2B5EF4-FFF2-40B4-BE49-F238E27FC236}">
                <a16:creationId xmlns:a16="http://schemas.microsoft.com/office/drawing/2014/main" id="{EBE5995D-7E48-33F9-247E-84FBBC93B398}"/>
              </a:ext>
            </a:extLst>
          </p:cNvPr>
          <p:cNvSpPr txBox="1"/>
          <p:nvPr/>
        </p:nvSpPr>
        <p:spPr>
          <a:xfrm>
            <a:off x="260350" y="3371850"/>
            <a:ext cx="3624263" cy="1200150"/>
          </a:xfrm>
          <a:prstGeom prst="rect">
            <a:avLst/>
          </a:prstGeom>
          <a:solidFill>
            <a:schemeClr val="bg1"/>
          </a:solidFill>
        </p:spPr>
        <p:txBody>
          <a:bodyPr wrap="none">
            <a:spAutoFit/>
          </a:bodyPr>
          <a:lstStyle/>
          <a:p>
            <a:pPr>
              <a:defRPr/>
            </a:pPr>
            <a:r>
              <a:rPr lang="en-US" sz="7200" b="1" dirty="0">
                <a:solidFill>
                  <a:srgbClr val="0070C0"/>
                </a:solidFill>
                <a:latin typeface="+mj-lt"/>
                <a:ea typeface="+mn-ea"/>
              </a:rPr>
              <a:t>enables</a:t>
            </a:r>
          </a:p>
        </p:txBody>
      </p:sp>
      <p:sp>
        <p:nvSpPr>
          <p:cNvPr id="4" name="TextBox 3">
            <a:extLst>
              <a:ext uri="{FF2B5EF4-FFF2-40B4-BE49-F238E27FC236}">
                <a16:creationId xmlns:a16="http://schemas.microsoft.com/office/drawing/2014/main" id="{92A48B1C-EB59-18F1-FEC0-C3F08F862079}"/>
              </a:ext>
            </a:extLst>
          </p:cNvPr>
          <p:cNvSpPr txBox="1"/>
          <p:nvPr/>
        </p:nvSpPr>
        <p:spPr>
          <a:xfrm>
            <a:off x="1905000" y="-38100"/>
            <a:ext cx="6172200" cy="1446213"/>
          </a:xfrm>
          <a:prstGeom prst="rect">
            <a:avLst/>
          </a:prstGeom>
          <a:noFill/>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sz="4400" b="1">
                <a:solidFill>
                  <a:srgbClr val="0070C0"/>
                </a:solidFill>
                <a:effectLst>
                  <a:outerShdw blurRad="38100" dist="38100" dir="2700000" algn="tl">
                    <a:srgbClr val="C0C0C0"/>
                  </a:outerShdw>
                </a:effectLst>
              </a:rPr>
              <a:t>Our class is called:</a:t>
            </a:r>
            <a:br>
              <a:rPr lang="en-US" altLang="en-US" sz="4400" b="1">
                <a:solidFill>
                  <a:srgbClr val="0070C0"/>
                </a:solidFill>
                <a:effectLst>
                  <a:outerShdw blurRad="38100" dist="38100" dir="2700000" algn="tl">
                    <a:srgbClr val="C0C0C0"/>
                  </a:outerShdw>
                </a:effectLst>
              </a:rPr>
            </a:br>
            <a:endParaRPr lang="en-US" altLang="en-FR" sz="4400"/>
          </a:p>
        </p:txBody>
      </p:sp>
    </p:spTree>
    <p:extLst>
      <p:ext uri="{BB962C8B-B14F-4D97-AF65-F5344CB8AC3E}">
        <p14:creationId xmlns:p14="http://schemas.microsoft.com/office/powerpoint/2010/main" val="236876311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nodeType="afterEffect">
                                  <p:stCondLst>
                                    <p:cond delay="0"/>
                                  </p:stCondLst>
                                  <p:childTnLst>
                                    <p:set>
                                      <p:cBhvr>
                                        <p:cTn id="6" dur="1" fill="hold">
                                          <p:stCondLst>
                                            <p:cond delay="0"/>
                                          </p:stCondLst>
                                        </p:cTn>
                                        <p:tgtEl>
                                          <p:spTgt spid="625666"/>
                                        </p:tgtEl>
                                        <p:attrNameLst>
                                          <p:attrName>style.visibility</p:attrName>
                                        </p:attrNameLst>
                                      </p:cBhvr>
                                      <p:to>
                                        <p:strVal val="visible"/>
                                      </p:to>
                                    </p:set>
                                    <p:animEffect transition="in" filter="wipe(up)">
                                      <p:cBhvr>
                                        <p:cTn id="7" dur="2000"/>
                                        <p:tgtEl>
                                          <p:spTgt spid="62566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1" presetClass="entr" presetSubtype="1"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heel(1)">
                                      <p:cBhvr>
                                        <p:cTn id="12" dur="2000"/>
                                        <p:tgtEl>
                                          <p:spTgt spid="2"/>
                                        </p:tgtEl>
                                      </p:cBhvr>
                                    </p:animEffect>
                                  </p:childTnLst>
                                </p:cTn>
                              </p:par>
                            </p:childTnLst>
                          </p:cTn>
                        </p:par>
                        <p:par>
                          <p:cTn id="13" fill="hold" nodeType="afterGroup">
                            <p:stCondLst>
                              <p:cond delay="2000"/>
                            </p:stCondLst>
                            <p:childTnLst>
                              <p:par>
                                <p:cTn id="14" presetID="21" presetClass="entr" presetSubtype="1"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heel(1)">
                                      <p:cBhvr>
                                        <p:cTn id="16" dur="2000"/>
                                        <p:tgtEl>
                                          <p:spTgt spid="5"/>
                                        </p:tgtEl>
                                      </p:cBhvr>
                                    </p:animEffect>
                                  </p:childTnLst>
                                </p:cTn>
                              </p:par>
                              <p:par>
                                <p:cTn id="17" presetID="22" presetClass="exit" presetSubtype="8" fill="hold" nodeType="withEffect">
                                  <p:stCondLst>
                                    <p:cond delay="0"/>
                                  </p:stCondLst>
                                  <p:childTnLst>
                                    <p:animEffect transition="out" filter="wipe(left)">
                                      <p:cBhvr>
                                        <p:cTn id="18" dur="500"/>
                                        <p:tgtEl>
                                          <p:spTgt spid="4"/>
                                        </p:tgtEl>
                                      </p:cBhvr>
                                    </p:animEffect>
                                    <p:set>
                                      <p:cBhvr>
                                        <p:cTn id="19"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5666" grpId="0" autoUpdateAnimBg="0"/>
      <p:bldP spid="2" grpId="0" animBg="1"/>
      <p:bldP spid="5" grpId="0" animBg="1"/>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09AC84F-FB6E-3624-3654-B34F48243FA9}"/>
              </a:ext>
            </a:extLst>
          </p:cNvPr>
          <p:cNvSpPr>
            <a:spLocks noGrp="1"/>
          </p:cNvSpPr>
          <p:nvPr>
            <p:ph type="sldNum" sz="quarter" idx="12"/>
          </p:nvPr>
        </p:nvSpPr>
        <p:spPr/>
        <p:txBody>
          <a:bodyPr/>
          <a:lstStyle/>
          <a:p>
            <a:fld id="{06F2B315-DD32-413D-91B5-93637BB53D00}" type="slidenum">
              <a:rPr lang="en-US" altLang="en-US" smtClean="0"/>
              <a:pPr/>
              <a:t>20</a:t>
            </a:fld>
            <a:endParaRPr lang="en-US" altLang="en-US"/>
          </a:p>
        </p:txBody>
      </p:sp>
      <p:pic>
        <p:nvPicPr>
          <p:cNvPr id="5" name="Picture 6" descr="&#10;SLIIModel.tif                                                  0004173DMacintosh HD                   B191BFFC:">
            <a:extLst>
              <a:ext uri="{FF2B5EF4-FFF2-40B4-BE49-F238E27FC236}">
                <a16:creationId xmlns:a16="http://schemas.microsoft.com/office/drawing/2014/main" id="{31CCF9F0-ADE6-BE23-A9F9-189ECAE4814F}"/>
              </a:ext>
            </a:extLst>
          </p:cNvPr>
          <p:cNvPicPr>
            <a:picLocks noChangeAspect="1" noChangeArrowheads="1"/>
          </p:cNvPicPr>
          <p:nvPr/>
        </p:nvPicPr>
        <p:blipFill>
          <a:blip r:embed="rId3"/>
          <a:srcRect t="72727"/>
          <a:stretch>
            <a:fillRect/>
          </a:stretch>
        </p:blipFill>
        <p:spPr bwMode="auto">
          <a:xfrm>
            <a:off x="2363372" y="4697014"/>
            <a:ext cx="4876799" cy="1563889"/>
          </a:xfrm>
          <a:prstGeom prst="rect">
            <a:avLst/>
          </a:prstGeom>
          <a:noFill/>
          <a:ln w="9525">
            <a:noFill/>
            <a:miter lim="800000"/>
            <a:headEnd/>
            <a:tailEnd/>
          </a:ln>
        </p:spPr>
      </p:pic>
      <p:pic>
        <p:nvPicPr>
          <p:cNvPr id="6" name="Picture 6" descr="&#10;SLIIModel.tif                                                  0004173DMacintosh HD                   B191BFFC:">
            <a:extLst>
              <a:ext uri="{FF2B5EF4-FFF2-40B4-BE49-F238E27FC236}">
                <a16:creationId xmlns:a16="http://schemas.microsoft.com/office/drawing/2014/main" id="{13E1DEA5-D150-1C66-6F17-2BD70452B2EF}"/>
              </a:ext>
            </a:extLst>
          </p:cNvPr>
          <p:cNvPicPr>
            <a:picLocks noChangeAspect="1" noChangeArrowheads="1"/>
          </p:cNvPicPr>
          <p:nvPr/>
        </p:nvPicPr>
        <p:blipFill>
          <a:blip r:embed="rId3"/>
          <a:srcRect b="27273"/>
          <a:stretch>
            <a:fillRect/>
          </a:stretch>
        </p:blipFill>
        <p:spPr bwMode="auto">
          <a:xfrm>
            <a:off x="2362200" y="608534"/>
            <a:ext cx="4876799" cy="4397597"/>
          </a:xfrm>
          <a:prstGeom prst="rect">
            <a:avLst/>
          </a:prstGeom>
          <a:noFill/>
          <a:ln w="9525">
            <a:noFill/>
            <a:miter lim="800000"/>
            <a:headEnd/>
            <a:tailEnd/>
          </a:ln>
        </p:spPr>
      </p:pic>
      <p:sp>
        <p:nvSpPr>
          <p:cNvPr id="2" name="Title 1">
            <a:extLst>
              <a:ext uri="{FF2B5EF4-FFF2-40B4-BE49-F238E27FC236}">
                <a16:creationId xmlns:a16="http://schemas.microsoft.com/office/drawing/2014/main" id="{73879DD9-0E4B-D3FC-8A50-54FEB9ACE44A}"/>
              </a:ext>
            </a:extLst>
          </p:cNvPr>
          <p:cNvSpPr>
            <a:spLocks noGrp="1"/>
          </p:cNvSpPr>
          <p:nvPr>
            <p:ph type="title"/>
          </p:nvPr>
        </p:nvSpPr>
        <p:spPr>
          <a:xfrm>
            <a:off x="457200" y="76200"/>
            <a:ext cx="8229600" cy="475184"/>
          </a:xfrm>
        </p:spPr>
        <p:txBody>
          <a:bodyPr/>
          <a:lstStyle/>
          <a:p>
            <a:r>
              <a:rPr lang="en-GB" dirty="0"/>
              <a:t>Situational leadership</a:t>
            </a:r>
          </a:p>
        </p:txBody>
      </p:sp>
      <p:sp>
        <p:nvSpPr>
          <p:cNvPr id="8" name="TextBox 7">
            <a:extLst>
              <a:ext uri="{FF2B5EF4-FFF2-40B4-BE49-F238E27FC236}">
                <a16:creationId xmlns:a16="http://schemas.microsoft.com/office/drawing/2014/main" id="{E63B1B0D-0959-85CF-5D99-45F1EC3C676D}"/>
              </a:ext>
            </a:extLst>
          </p:cNvPr>
          <p:cNvSpPr txBox="1"/>
          <p:nvPr/>
        </p:nvSpPr>
        <p:spPr>
          <a:xfrm>
            <a:off x="1143000" y="6427113"/>
            <a:ext cx="7070189" cy="430887"/>
          </a:xfrm>
          <a:prstGeom prst="rect">
            <a:avLst/>
          </a:prstGeom>
          <a:noFill/>
        </p:spPr>
        <p:txBody>
          <a:bodyPr wrap="square">
            <a:spAutoFit/>
          </a:bodyPr>
          <a:lstStyle/>
          <a:p>
            <a:pPr algn="ctr"/>
            <a:r>
              <a:rPr lang="en-GB" sz="2200" dirty="0">
                <a:hlinkClick r:id="rId4"/>
              </a:rPr>
              <a:t>https://en.wikipedia.org/wiki/Ken_Blanchard</a:t>
            </a:r>
            <a:r>
              <a:rPr lang="en-GB" sz="2200" dirty="0"/>
              <a:t> </a:t>
            </a:r>
          </a:p>
        </p:txBody>
      </p:sp>
    </p:spTree>
    <p:extLst>
      <p:ext uri="{BB962C8B-B14F-4D97-AF65-F5344CB8AC3E}">
        <p14:creationId xmlns:p14="http://schemas.microsoft.com/office/powerpoint/2010/main" val="11951555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B8A21ED0-AF75-0026-CD17-2696CF791A28}"/>
              </a:ext>
            </a:extLst>
          </p:cNvPr>
          <p:cNvSpPr>
            <a:spLocks noGrp="1" noChangeArrowheads="1"/>
          </p:cNvSpPr>
          <p:nvPr>
            <p:ph type="title"/>
          </p:nvPr>
        </p:nvSpPr>
        <p:spPr>
          <a:xfrm>
            <a:off x="0" y="228600"/>
            <a:ext cx="9144000" cy="911225"/>
          </a:xfrm>
        </p:spPr>
        <p:txBody>
          <a:bodyPr/>
          <a:lstStyle/>
          <a:p>
            <a:pPr>
              <a:defRPr/>
            </a:pPr>
            <a:r>
              <a:rPr lang="en-US" sz="4200" b="1" dirty="0">
                <a:solidFill>
                  <a:srgbClr val="0070C0"/>
                </a:solidFill>
                <a:effectLst>
                  <a:outerShdw blurRad="38100" dist="38100" dir="2700000" algn="tl">
                    <a:srgbClr val="000000">
                      <a:alpha val="43137"/>
                    </a:srgbClr>
                  </a:outerShdw>
                </a:effectLst>
                <a:ea typeface="ＭＳ Ｐゴシック" pitchFamily="-1" charset="-128"/>
                <a:cs typeface="+mj-cs"/>
              </a:rPr>
              <a:t>What Predicts High Performance?</a:t>
            </a:r>
          </a:p>
        </p:txBody>
      </p:sp>
      <p:sp>
        <p:nvSpPr>
          <p:cNvPr id="45060" name="Text Box 7">
            <a:extLst>
              <a:ext uri="{FF2B5EF4-FFF2-40B4-BE49-F238E27FC236}">
                <a16:creationId xmlns:a16="http://schemas.microsoft.com/office/drawing/2014/main" id="{EA01C3CD-A636-3065-B3EE-F34C93221A95}"/>
              </a:ext>
            </a:extLst>
          </p:cNvPr>
          <p:cNvSpPr txBox="1">
            <a:spLocks noChangeArrowheads="1"/>
          </p:cNvSpPr>
          <p:nvPr/>
        </p:nvSpPr>
        <p:spPr bwMode="auto">
          <a:xfrm>
            <a:off x="2835275" y="4903788"/>
            <a:ext cx="7858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800" b="1"/>
              <a:t>100</a:t>
            </a:r>
          </a:p>
        </p:txBody>
      </p:sp>
      <p:sp>
        <p:nvSpPr>
          <p:cNvPr id="45061" name="Text Box 8">
            <a:extLst>
              <a:ext uri="{FF2B5EF4-FFF2-40B4-BE49-F238E27FC236}">
                <a16:creationId xmlns:a16="http://schemas.microsoft.com/office/drawing/2014/main" id="{8B604FE7-A678-4593-2FB1-52DF4580B5E8}"/>
              </a:ext>
            </a:extLst>
          </p:cNvPr>
          <p:cNvSpPr txBox="1">
            <a:spLocks noChangeArrowheads="1"/>
          </p:cNvSpPr>
          <p:nvPr/>
        </p:nvSpPr>
        <p:spPr bwMode="auto">
          <a:xfrm>
            <a:off x="8048625" y="4916488"/>
            <a:ext cx="9128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800" b="1"/>
              <a:t>185</a:t>
            </a:r>
          </a:p>
        </p:txBody>
      </p:sp>
      <p:sp>
        <p:nvSpPr>
          <p:cNvPr id="40965" name="Text Box 11">
            <a:extLst>
              <a:ext uri="{FF2B5EF4-FFF2-40B4-BE49-F238E27FC236}">
                <a16:creationId xmlns:a16="http://schemas.microsoft.com/office/drawing/2014/main" id="{370D7C90-1B02-0A78-591F-D23D7D1D14A6}"/>
              </a:ext>
            </a:extLst>
          </p:cNvPr>
          <p:cNvSpPr txBox="1">
            <a:spLocks noChangeArrowheads="1"/>
          </p:cNvSpPr>
          <p:nvPr/>
        </p:nvSpPr>
        <p:spPr bwMode="auto">
          <a:xfrm>
            <a:off x="2357438" y="3584575"/>
            <a:ext cx="18573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b="1">
              <a:latin typeface="Times New Roman" panose="02020603050405020304" pitchFamily="18" charset="0"/>
            </a:endParaRPr>
          </a:p>
        </p:txBody>
      </p:sp>
      <p:grpSp>
        <p:nvGrpSpPr>
          <p:cNvPr id="2" name="Group 35">
            <a:extLst>
              <a:ext uri="{FF2B5EF4-FFF2-40B4-BE49-F238E27FC236}">
                <a16:creationId xmlns:a16="http://schemas.microsoft.com/office/drawing/2014/main" id="{853441B0-47CE-3172-F819-B3DAB6D0E3F2}"/>
              </a:ext>
            </a:extLst>
          </p:cNvPr>
          <p:cNvGrpSpPr>
            <a:grpSpLocks/>
          </p:cNvGrpSpPr>
          <p:nvPr/>
        </p:nvGrpSpPr>
        <p:grpSpPr bwMode="auto">
          <a:xfrm>
            <a:off x="3121025" y="1754188"/>
            <a:ext cx="5080000" cy="2849562"/>
            <a:chOff x="3381679" y="2249466"/>
            <a:chExt cx="5502058" cy="2849992"/>
          </a:xfrm>
        </p:grpSpPr>
        <p:sp>
          <p:nvSpPr>
            <p:cNvPr id="40977" name="Text Box 12">
              <a:extLst>
                <a:ext uri="{FF2B5EF4-FFF2-40B4-BE49-F238E27FC236}">
                  <a16:creationId xmlns:a16="http://schemas.microsoft.com/office/drawing/2014/main" id="{8E66DB02-7DE5-9804-9669-4376923944D2}"/>
                </a:ext>
              </a:extLst>
            </p:cNvPr>
            <p:cNvSpPr txBox="1">
              <a:spLocks noChangeArrowheads="1"/>
            </p:cNvSpPr>
            <p:nvPr/>
          </p:nvSpPr>
          <p:spPr bwMode="auto">
            <a:xfrm>
              <a:off x="3652120" y="2338192"/>
              <a:ext cx="3302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000" b="1"/>
                <a:t>X</a:t>
              </a:r>
            </a:p>
          </p:txBody>
        </p:sp>
        <p:sp>
          <p:nvSpPr>
            <p:cNvPr id="40978" name="Text Box 13">
              <a:extLst>
                <a:ext uri="{FF2B5EF4-FFF2-40B4-BE49-F238E27FC236}">
                  <a16:creationId xmlns:a16="http://schemas.microsoft.com/office/drawing/2014/main" id="{E082C809-C13A-7FEB-02B6-772A3C1727C3}"/>
                </a:ext>
              </a:extLst>
            </p:cNvPr>
            <p:cNvSpPr txBox="1">
              <a:spLocks noChangeArrowheads="1"/>
            </p:cNvSpPr>
            <p:nvPr/>
          </p:nvSpPr>
          <p:spPr bwMode="auto">
            <a:xfrm>
              <a:off x="4628541" y="3521902"/>
              <a:ext cx="3302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000" b="1"/>
                <a:t>X</a:t>
              </a:r>
            </a:p>
          </p:txBody>
        </p:sp>
        <p:sp>
          <p:nvSpPr>
            <p:cNvPr id="40979" name="Text Box 14">
              <a:extLst>
                <a:ext uri="{FF2B5EF4-FFF2-40B4-BE49-F238E27FC236}">
                  <a16:creationId xmlns:a16="http://schemas.microsoft.com/office/drawing/2014/main" id="{F1D1BFF4-D3ED-FD9F-B9E7-DF1C5AF4B5B8}"/>
                </a:ext>
              </a:extLst>
            </p:cNvPr>
            <p:cNvSpPr txBox="1">
              <a:spLocks noChangeArrowheads="1"/>
            </p:cNvSpPr>
            <p:nvPr/>
          </p:nvSpPr>
          <p:spPr bwMode="auto">
            <a:xfrm>
              <a:off x="4532856" y="2805830"/>
              <a:ext cx="28966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000" b="1"/>
                <a:t>X</a:t>
              </a:r>
            </a:p>
          </p:txBody>
        </p:sp>
        <p:sp>
          <p:nvSpPr>
            <p:cNvPr id="40980" name="Text Box 15">
              <a:extLst>
                <a:ext uri="{FF2B5EF4-FFF2-40B4-BE49-F238E27FC236}">
                  <a16:creationId xmlns:a16="http://schemas.microsoft.com/office/drawing/2014/main" id="{AFA758C9-ED68-E35E-4ADB-282A6217A428}"/>
                </a:ext>
              </a:extLst>
            </p:cNvPr>
            <p:cNvSpPr txBox="1">
              <a:spLocks noChangeArrowheads="1"/>
            </p:cNvSpPr>
            <p:nvPr/>
          </p:nvSpPr>
          <p:spPr bwMode="auto">
            <a:xfrm>
              <a:off x="6889402" y="4043819"/>
              <a:ext cx="3302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000" b="1"/>
                <a:t>X</a:t>
              </a:r>
            </a:p>
          </p:txBody>
        </p:sp>
        <p:sp>
          <p:nvSpPr>
            <p:cNvPr id="40981" name="Text Box 16">
              <a:extLst>
                <a:ext uri="{FF2B5EF4-FFF2-40B4-BE49-F238E27FC236}">
                  <a16:creationId xmlns:a16="http://schemas.microsoft.com/office/drawing/2014/main" id="{DB2738C5-6158-51D4-27C3-DB969CAA0120}"/>
                </a:ext>
              </a:extLst>
            </p:cNvPr>
            <p:cNvSpPr txBox="1">
              <a:spLocks noChangeArrowheads="1"/>
            </p:cNvSpPr>
            <p:nvPr/>
          </p:nvSpPr>
          <p:spPr bwMode="auto">
            <a:xfrm>
              <a:off x="3381679" y="4629411"/>
              <a:ext cx="3302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000" b="1"/>
                <a:t>X</a:t>
              </a:r>
            </a:p>
          </p:txBody>
        </p:sp>
        <p:sp>
          <p:nvSpPr>
            <p:cNvPr id="40982" name="Text Box 17">
              <a:extLst>
                <a:ext uri="{FF2B5EF4-FFF2-40B4-BE49-F238E27FC236}">
                  <a16:creationId xmlns:a16="http://schemas.microsoft.com/office/drawing/2014/main" id="{C20B0858-F9AB-FF89-38FC-2304D9019AAC}"/>
                </a:ext>
              </a:extLst>
            </p:cNvPr>
            <p:cNvSpPr txBox="1">
              <a:spLocks noChangeArrowheads="1"/>
            </p:cNvSpPr>
            <p:nvPr/>
          </p:nvSpPr>
          <p:spPr bwMode="auto">
            <a:xfrm>
              <a:off x="5327737" y="4699348"/>
              <a:ext cx="3302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000" b="1"/>
                <a:t>X</a:t>
              </a:r>
            </a:p>
          </p:txBody>
        </p:sp>
        <p:sp>
          <p:nvSpPr>
            <p:cNvPr id="40983" name="Text Box 18">
              <a:extLst>
                <a:ext uri="{FF2B5EF4-FFF2-40B4-BE49-F238E27FC236}">
                  <a16:creationId xmlns:a16="http://schemas.microsoft.com/office/drawing/2014/main" id="{6C4EA570-DB31-E9BE-8011-AF3AFE10803B}"/>
                </a:ext>
              </a:extLst>
            </p:cNvPr>
            <p:cNvSpPr txBox="1">
              <a:spLocks noChangeArrowheads="1"/>
            </p:cNvSpPr>
            <p:nvPr/>
          </p:nvSpPr>
          <p:spPr bwMode="auto">
            <a:xfrm>
              <a:off x="7388182" y="4661770"/>
              <a:ext cx="3302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000" b="1"/>
                <a:t>X</a:t>
              </a:r>
            </a:p>
          </p:txBody>
        </p:sp>
        <p:sp>
          <p:nvSpPr>
            <p:cNvPr id="40984" name="Text Box 19">
              <a:extLst>
                <a:ext uri="{FF2B5EF4-FFF2-40B4-BE49-F238E27FC236}">
                  <a16:creationId xmlns:a16="http://schemas.microsoft.com/office/drawing/2014/main" id="{06F2D381-9462-68D9-30DF-CE27BB038DA3}"/>
                </a:ext>
              </a:extLst>
            </p:cNvPr>
            <p:cNvSpPr txBox="1">
              <a:spLocks noChangeArrowheads="1"/>
            </p:cNvSpPr>
            <p:nvPr/>
          </p:nvSpPr>
          <p:spPr bwMode="auto">
            <a:xfrm>
              <a:off x="7980819" y="4306866"/>
              <a:ext cx="3302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000" b="1"/>
                <a:t>X</a:t>
              </a:r>
            </a:p>
          </p:txBody>
        </p:sp>
        <p:sp>
          <p:nvSpPr>
            <p:cNvPr id="40985" name="Text Box 20">
              <a:extLst>
                <a:ext uri="{FF2B5EF4-FFF2-40B4-BE49-F238E27FC236}">
                  <a16:creationId xmlns:a16="http://schemas.microsoft.com/office/drawing/2014/main" id="{BFBD685F-43FD-67C1-2210-46A156EBB9A5}"/>
                </a:ext>
              </a:extLst>
            </p:cNvPr>
            <p:cNvSpPr txBox="1">
              <a:spLocks noChangeArrowheads="1"/>
            </p:cNvSpPr>
            <p:nvPr/>
          </p:nvSpPr>
          <p:spPr bwMode="auto">
            <a:xfrm>
              <a:off x="7204814" y="3105411"/>
              <a:ext cx="3302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000" b="1"/>
                <a:t>X</a:t>
              </a:r>
            </a:p>
          </p:txBody>
        </p:sp>
        <p:sp>
          <p:nvSpPr>
            <p:cNvPr id="40986" name="Text Box 21">
              <a:extLst>
                <a:ext uri="{FF2B5EF4-FFF2-40B4-BE49-F238E27FC236}">
                  <a16:creationId xmlns:a16="http://schemas.microsoft.com/office/drawing/2014/main" id="{3FBFE8DF-8492-EC94-5AC1-54109B668FC3}"/>
                </a:ext>
              </a:extLst>
            </p:cNvPr>
            <p:cNvSpPr txBox="1">
              <a:spLocks noChangeArrowheads="1"/>
            </p:cNvSpPr>
            <p:nvPr/>
          </p:nvSpPr>
          <p:spPr bwMode="auto">
            <a:xfrm>
              <a:off x="8553537" y="2982239"/>
              <a:ext cx="3302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000" b="1"/>
                <a:t>X</a:t>
              </a:r>
            </a:p>
          </p:txBody>
        </p:sp>
        <p:sp>
          <p:nvSpPr>
            <p:cNvPr id="40987" name="Text Box 22">
              <a:extLst>
                <a:ext uri="{FF2B5EF4-FFF2-40B4-BE49-F238E27FC236}">
                  <a16:creationId xmlns:a16="http://schemas.microsoft.com/office/drawing/2014/main" id="{3AD9F6EA-63C0-2700-F3CF-FBCE3C7AF9E3}"/>
                </a:ext>
              </a:extLst>
            </p:cNvPr>
            <p:cNvSpPr txBox="1">
              <a:spLocks noChangeArrowheads="1"/>
            </p:cNvSpPr>
            <p:nvPr/>
          </p:nvSpPr>
          <p:spPr bwMode="auto">
            <a:xfrm>
              <a:off x="5164290" y="2570968"/>
              <a:ext cx="3302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000" b="1"/>
                <a:t>X</a:t>
              </a:r>
            </a:p>
          </p:txBody>
        </p:sp>
        <p:sp>
          <p:nvSpPr>
            <p:cNvPr id="40988" name="Text Box 23">
              <a:extLst>
                <a:ext uri="{FF2B5EF4-FFF2-40B4-BE49-F238E27FC236}">
                  <a16:creationId xmlns:a16="http://schemas.microsoft.com/office/drawing/2014/main" id="{F1CD7D16-49FB-89AB-4DD4-C874F4A5DE00}"/>
                </a:ext>
              </a:extLst>
            </p:cNvPr>
            <p:cNvSpPr txBox="1">
              <a:spLocks noChangeArrowheads="1"/>
            </p:cNvSpPr>
            <p:nvPr/>
          </p:nvSpPr>
          <p:spPr bwMode="auto">
            <a:xfrm>
              <a:off x="5184210" y="4070958"/>
              <a:ext cx="31471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000" b="1"/>
                <a:t>X</a:t>
              </a:r>
            </a:p>
          </p:txBody>
        </p:sp>
        <p:sp>
          <p:nvSpPr>
            <p:cNvPr id="40989" name="Text Box 24">
              <a:extLst>
                <a:ext uri="{FF2B5EF4-FFF2-40B4-BE49-F238E27FC236}">
                  <a16:creationId xmlns:a16="http://schemas.microsoft.com/office/drawing/2014/main" id="{2B051832-B582-A622-FC97-5BB46AFC43C3}"/>
                </a:ext>
              </a:extLst>
            </p:cNvPr>
            <p:cNvSpPr txBox="1">
              <a:spLocks noChangeArrowheads="1"/>
            </p:cNvSpPr>
            <p:nvPr/>
          </p:nvSpPr>
          <p:spPr bwMode="auto">
            <a:xfrm>
              <a:off x="8063369" y="2580362"/>
              <a:ext cx="3302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000" b="1"/>
                <a:t>X</a:t>
              </a:r>
            </a:p>
          </p:txBody>
        </p:sp>
        <p:sp>
          <p:nvSpPr>
            <p:cNvPr id="40990" name="Text Box 25">
              <a:extLst>
                <a:ext uri="{FF2B5EF4-FFF2-40B4-BE49-F238E27FC236}">
                  <a16:creationId xmlns:a16="http://schemas.microsoft.com/office/drawing/2014/main" id="{FA9327C2-4EEC-22AF-8E55-4ABF52928C35}"/>
                </a:ext>
              </a:extLst>
            </p:cNvPr>
            <p:cNvSpPr txBox="1">
              <a:spLocks noChangeArrowheads="1"/>
            </p:cNvSpPr>
            <p:nvPr/>
          </p:nvSpPr>
          <p:spPr bwMode="auto">
            <a:xfrm>
              <a:off x="6162892" y="2560529"/>
              <a:ext cx="3302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000" b="1"/>
                <a:t>X</a:t>
              </a:r>
            </a:p>
          </p:txBody>
        </p:sp>
        <p:sp>
          <p:nvSpPr>
            <p:cNvPr id="40991" name="Text Box 26">
              <a:extLst>
                <a:ext uri="{FF2B5EF4-FFF2-40B4-BE49-F238E27FC236}">
                  <a16:creationId xmlns:a16="http://schemas.microsoft.com/office/drawing/2014/main" id="{8EC7CB46-3ED2-3323-3E00-0C2131459A4A}"/>
                </a:ext>
              </a:extLst>
            </p:cNvPr>
            <p:cNvSpPr txBox="1">
              <a:spLocks noChangeArrowheads="1"/>
            </p:cNvSpPr>
            <p:nvPr/>
          </p:nvSpPr>
          <p:spPr bwMode="auto">
            <a:xfrm>
              <a:off x="6398017" y="3501025"/>
              <a:ext cx="3302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000" b="1"/>
                <a:t>X</a:t>
              </a:r>
            </a:p>
          </p:txBody>
        </p:sp>
        <p:sp>
          <p:nvSpPr>
            <p:cNvPr id="40992" name="Text Box 27">
              <a:extLst>
                <a:ext uri="{FF2B5EF4-FFF2-40B4-BE49-F238E27FC236}">
                  <a16:creationId xmlns:a16="http://schemas.microsoft.com/office/drawing/2014/main" id="{5DB9D4F5-A5F5-1273-F134-CD23F799BD1D}"/>
                </a:ext>
              </a:extLst>
            </p:cNvPr>
            <p:cNvSpPr txBox="1">
              <a:spLocks noChangeArrowheads="1"/>
            </p:cNvSpPr>
            <p:nvPr/>
          </p:nvSpPr>
          <p:spPr bwMode="auto">
            <a:xfrm>
              <a:off x="5276415" y="3121069"/>
              <a:ext cx="3302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000" b="1"/>
                <a:t>X</a:t>
              </a:r>
            </a:p>
          </p:txBody>
        </p:sp>
        <p:sp>
          <p:nvSpPr>
            <p:cNvPr id="40993" name="Text Box 28">
              <a:extLst>
                <a:ext uri="{FF2B5EF4-FFF2-40B4-BE49-F238E27FC236}">
                  <a16:creationId xmlns:a16="http://schemas.microsoft.com/office/drawing/2014/main" id="{6E8FD988-3860-67FA-A09D-6651A094FB5E}"/>
                </a:ext>
              </a:extLst>
            </p:cNvPr>
            <p:cNvSpPr txBox="1">
              <a:spLocks noChangeArrowheads="1"/>
            </p:cNvSpPr>
            <p:nvPr/>
          </p:nvSpPr>
          <p:spPr bwMode="auto">
            <a:xfrm>
              <a:off x="7532144" y="2249466"/>
              <a:ext cx="3302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000" b="1"/>
                <a:t>X</a:t>
              </a:r>
            </a:p>
          </p:txBody>
        </p:sp>
        <p:sp>
          <p:nvSpPr>
            <p:cNvPr id="40994" name="Text Box 29">
              <a:extLst>
                <a:ext uri="{FF2B5EF4-FFF2-40B4-BE49-F238E27FC236}">
                  <a16:creationId xmlns:a16="http://schemas.microsoft.com/office/drawing/2014/main" id="{0889698B-80FE-FED8-395B-2D8C48920534}"/>
                </a:ext>
              </a:extLst>
            </p:cNvPr>
            <p:cNvSpPr txBox="1">
              <a:spLocks noChangeArrowheads="1"/>
            </p:cNvSpPr>
            <p:nvPr/>
          </p:nvSpPr>
          <p:spPr bwMode="auto">
            <a:xfrm>
              <a:off x="8103209" y="3600189"/>
              <a:ext cx="3302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000" b="1"/>
                <a:t>X</a:t>
              </a:r>
            </a:p>
          </p:txBody>
        </p:sp>
        <p:sp>
          <p:nvSpPr>
            <p:cNvPr id="40995" name="Text Box 30">
              <a:extLst>
                <a:ext uri="{FF2B5EF4-FFF2-40B4-BE49-F238E27FC236}">
                  <a16:creationId xmlns:a16="http://schemas.microsoft.com/office/drawing/2014/main" id="{BE219535-47DB-6222-E151-F1B59251D9D5}"/>
                </a:ext>
              </a:extLst>
            </p:cNvPr>
            <p:cNvSpPr txBox="1">
              <a:spLocks noChangeArrowheads="1"/>
            </p:cNvSpPr>
            <p:nvPr/>
          </p:nvSpPr>
          <p:spPr bwMode="auto">
            <a:xfrm>
              <a:off x="6086084" y="4472836"/>
              <a:ext cx="3302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000" b="1"/>
                <a:t>X</a:t>
              </a:r>
            </a:p>
          </p:txBody>
        </p:sp>
        <p:sp>
          <p:nvSpPr>
            <p:cNvPr id="40996" name="Text Box 31">
              <a:extLst>
                <a:ext uri="{FF2B5EF4-FFF2-40B4-BE49-F238E27FC236}">
                  <a16:creationId xmlns:a16="http://schemas.microsoft.com/office/drawing/2014/main" id="{0CC9C2C6-BFFC-4ED0-043B-A7ACF6411F79}"/>
                </a:ext>
              </a:extLst>
            </p:cNvPr>
            <p:cNvSpPr txBox="1">
              <a:spLocks noChangeArrowheads="1"/>
            </p:cNvSpPr>
            <p:nvPr/>
          </p:nvSpPr>
          <p:spPr bwMode="auto">
            <a:xfrm>
              <a:off x="4240234" y="4267201"/>
              <a:ext cx="3302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000" b="1"/>
                <a:t>X</a:t>
              </a:r>
            </a:p>
          </p:txBody>
        </p:sp>
        <p:sp>
          <p:nvSpPr>
            <p:cNvPr id="40997" name="Text Box 32">
              <a:extLst>
                <a:ext uri="{FF2B5EF4-FFF2-40B4-BE49-F238E27FC236}">
                  <a16:creationId xmlns:a16="http://schemas.microsoft.com/office/drawing/2014/main" id="{5BFAD6A4-DDB6-4E84-22A1-D1CB6190F9F7}"/>
                </a:ext>
              </a:extLst>
            </p:cNvPr>
            <p:cNvSpPr txBox="1">
              <a:spLocks noChangeArrowheads="1"/>
            </p:cNvSpPr>
            <p:nvPr/>
          </p:nvSpPr>
          <p:spPr bwMode="auto">
            <a:xfrm flipV="1">
              <a:off x="3569570" y="3195502"/>
              <a:ext cx="20076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000" b="1"/>
                <a:t>X</a:t>
              </a:r>
            </a:p>
          </p:txBody>
        </p:sp>
      </p:grpSp>
      <p:sp>
        <p:nvSpPr>
          <p:cNvPr id="40967" name="TextBox 35">
            <a:extLst>
              <a:ext uri="{FF2B5EF4-FFF2-40B4-BE49-F238E27FC236}">
                <a16:creationId xmlns:a16="http://schemas.microsoft.com/office/drawing/2014/main" id="{36AD4398-69C7-82E9-298A-3506D6B821EF}"/>
              </a:ext>
            </a:extLst>
          </p:cNvPr>
          <p:cNvSpPr txBox="1">
            <a:spLocks noChangeArrowheads="1"/>
          </p:cNvSpPr>
          <p:nvPr/>
        </p:nvSpPr>
        <p:spPr bwMode="auto">
          <a:xfrm>
            <a:off x="-70778" y="6426201"/>
            <a:ext cx="19653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nl-BE" altLang="en-FR" sz="1200" b="1" i="1" dirty="0">
                <a:solidFill>
                  <a:schemeClr val="tx2"/>
                </a:solidFill>
              </a:rPr>
              <a:t>Source: Daniel Goleman</a:t>
            </a:r>
            <a:endParaRPr lang="en-US" altLang="en-FR" sz="1200" b="1" i="1" dirty="0">
              <a:solidFill>
                <a:schemeClr val="tx2"/>
              </a:solidFill>
            </a:endParaRPr>
          </a:p>
        </p:txBody>
      </p:sp>
      <p:sp>
        <p:nvSpPr>
          <p:cNvPr id="45085" name="Line 4">
            <a:extLst>
              <a:ext uri="{FF2B5EF4-FFF2-40B4-BE49-F238E27FC236}">
                <a16:creationId xmlns:a16="http://schemas.microsoft.com/office/drawing/2014/main" id="{20D94C60-79FC-66DA-212B-5B3FC0C8AD05}"/>
              </a:ext>
            </a:extLst>
          </p:cNvPr>
          <p:cNvSpPr>
            <a:spLocks noChangeShapeType="1"/>
          </p:cNvSpPr>
          <p:nvPr/>
        </p:nvSpPr>
        <p:spPr bwMode="auto">
          <a:xfrm>
            <a:off x="2809875" y="4903788"/>
            <a:ext cx="6151563" cy="0"/>
          </a:xfrm>
          <a:prstGeom prst="line">
            <a:avLst/>
          </a:prstGeom>
          <a:noFill/>
          <a:ln w="50800">
            <a:solidFill>
              <a:srgbClr val="FF66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GB"/>
          </a:p>
        </p:txBody>
      </p:sp>
      <p:sp>
        <p:nvSpPr>
          <p:cNvPr id="45086" name="Text Box 9">
            <a:extLst>
              <a:ext uri="{FF2B5EF4-FFF2-40B4-BE49-F238E27FC236}">
                <a16:creationId xmlns:a16="http://schemas.microsoft.com/office/drawing/2014/main" id="{9A4EB0ED-A302-33F6-2ED8-FEA037BCC07B}"/>
              </a:ext>
            </a:extLst>
          </p:cNvPr>
          <p:cNvSpPr txBox="1">
            <a:spLocks noChangeArrowheads="1"/>
          </p:cNvSpPr>
          <p:nvPr/>
        </p:nvSpPr>
        <p:spPr bwMode="auto">
          <a:xfrm>
            <a:off x="1676400" y="1371600"/>
            <a:ext cx="11207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800" b="1"/>
              <a:t>High</a:t>
            </a:r>
          </a:p>
        </p:txBody>
      </p:sp>
      <p:sp>
        <p:nvSpPr>
          <p:cNvPr id="45087" name="Text Box 10">
            <a:extLst>
              <a:ext uri="{FF2B5EF4-FFF2-40B4-BE49-F238E27FC236}">
                <a16:creationId xmlns:a16="http://schemas.microsoft.com/office/drawing/2014/main" id="{36697673-6A21-E45B-7CF9-65A2D5A3C251}"/>
              </a:ext>
            </a:extLst>
          </p:cNvPr>
          <p:cNvSpPr txBox="1">
            <a:spLocks noChangeArrowheads="1"/>
          </p:cNvSpPr>
          <p:nvPr/>
        </p:nvSpPr>
        <p:spPr bwMode="auto">
          <a:xfrm>
            <a:off x="1676400" y="4538663"/>
            <a:ext cx="11334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800" b="1"/>
              <a:t>Low</a:t>
            </a:r>
          </a:p>
        </p:txBody>
      </p:sp>
      <p:sp>
        <p:nvSpPr>
          <p:cNvPr id="45088" name="Text Box 5">
            <a:extLst>
              <a:ext uri="{FF2B5EF4-FFF2-40B4-BE49-F238E27FC236}">
                <a16:creationId xmlns:a16="http://schemas.microsoft.com/office/drawing/2014/main" id="{333773C9-6A75-63ED-ACD2-F4171764B154}"/>
              </a:ext>
            </a:extLst>
          </p:cNvPr>
          <p:cNvSpPr txBox="1">
            <a:spLocks noChangeArrowheads="1"/>
          </p:cNvSpPr>
          <p:nvPr/>
        </p:nvSpPr>
        <p:spPr bwMode="auto">
          <a:xfrm>
            <a:off x="0" y="2519363"/>
            <a:ext cx="2692400"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3200" b="1">
                <a:solidFill>
                  <a:srgbClr val="003366"/>
                </a:solidFill>
              </a:rPr>
              <a:t>Performance</a:t>
            </a:r>
          </a:p>
        </p:txBody>
      </p:sp>
      <p:sp>
        <p:nvSpPr>
          <p:cNvPr id="45089" name="Text Box 6">
            <a:extLst>
              <a:ext uri="{FF2B5EF4-FFF2-40B4-BE49-F238E27FC236}">
                <a16:creationId xmlns:a16="http://schemas.microsoft.com/office/drawing/2014/main" id="{82FB08D5-37D3-7200-0F42-3317490997BF}"/>
              </a:ext>
            </a:extLst>
          </p:cNvPr>
          <p:cNvSpPr txBox="1">
            <a:spLocks noChangeArrowheads="1"/>
          </p:cNvSpPr>
          <p:nvPr/>
        </p:nvSpPr>
        <p:spPr bwMode="auto">
          <a:xfrm>
            <a:off x="4184650" y="5137150"/>
            <a:ext cx="3827463"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3600" b="1">
                <a:solidFill>
                  <a:srgbClr val="003366"/>
                </a:solidFill>
              </a:rPr>
              <a:t>Intelligence (IQ*)</a:t>
            </a:r>
          </a:p>
        </p:txBody>
      </p:sp>
      <p:sp>
        <p:nvSpPr>
          <p:cNvPr id="45090" name="Line 3">
            <a:extLst>
              <a:ext uri="{FF2B5EF4-FFF2-40B4-BE49-F238E27FC236}">
                <a16:creationId xmlns:a16="http://schemas.microsoft.com/office/drawing/2014/main" id="{6C342ECB-7C26-BB78-1B3D-D48E624DBBFD}"/>
              </a:ext>
            </a:extLst>
          </p:cNvPr>
          <p:cNvSpPr>
            <a:spLocks noChangeShapeType="1"/>
          </p:cNvSpPr>
          <p:nvPr/>
        </p:nvSpPr>
        <p:spPr bwMode="auto">
          <a:xfrm>
            <a:off x="2830513" y="1562100"/>
            <a:ext cx="0" cy="3341688"/>
          </a:xfrm>
          <a:prstGeom prst="line">
            <a:avLst/>
          </a:prstGeom>
          <a:noFill/>
          <a:ln w="50800">
            <a:solidFill>
              <a:srgbClr val="FF6600"/>
            </a:solidFill>
            <a:round/>
            <a:headEnd type="triangle" w="med" len="med"/>
            <a:tailEnd/>
          </a:ln>
          <a:extLst>
            <a:ext uri="{909E8E84-426E-40DD-AFC4-6F175D3DCCD1}">
              <a14:hiddenFill xmlns:a14="http://schemas.microsoft.com/office/drawing/2010/main">
                <a:noFill/>
              </a14:hiddenFill>
            </a:ext>
          </a:extLst>
        </p:spPr>
        <p:txBody>
          <a:bodyPr wrap="none"/>
          <a:lstStyle/>
          <a:p>
            <a:endParaRPr lang="en-GB"/>
          </a:p>
        </p:txBody>
      </p:sp>
      <p:sp>
        <p:nvSpPr>
          <p:cNvPr id="35" name="TextBox 34">
            <a:extLst>
              <a:ext uri="{FF2B5EF4-FFF2-40B4-BE49-F238E27FC236}">
                <a16:creationId xmlns:a16="http://schemas.microsoft.com/office/drawing/2014/main" id="{1FEE200F-EB2D-4C4D-202F-E7CC1F26AED5}"/>
              </a:ext>
            </a:extLst>
          </p:cNvPr>
          <p:cNvSpPr txBox="1">
            <a:spLocks noChangeArrowheads="1"/>
          </p:cNvSpPr>
          <p:nvPr/>
        </p:nvSpPr>
        <p:spPr bwMode="auto">
          <a:xfrm>
            <a:off x="5111750" y="2411413"/>
            <a:ext cx="936625" cy="157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GB" altLang="en-FR" sz="9600" b="1"/>
              <a:t>?</a:t>
            </a:r>
          </a:p>
        </p:txBody>
      </p:sp>
      <p:sp>
        <p:nvSpPr>
          <p:cNvPr id="40975" name="Espace réservé du numéro de diapositive 28">
            <a:extLst>
              <a:ext uri="{FF2B5EF4-FFF2-40B4-BE49-F238E27FC236}">
                <a16:creationId xmlns:a16="http://schemas.microsoft.com/office/drawing/2014/main" id="{0A4D87FA-7640-FAF1-9B29-26EAF9E7F756}"/>
              </a:ext>
            </a:extLst>
          </p:cNvPr>
          <p:cNvSpPr>
            <a:spLocks noGrp="1"/>
          </p:cNvSpPr>
          <p:nvPr>
            <p:ph type="sldNum" sz="quarter" idx="12"/>
          </p:nvPr>
        </p:nvSpPr>
        <p:spPr>
          <a:xfrm>
            <a:off x="8534400" y="6248400"/>
            <a:ext cx="3810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D44CF480-F78E-984E-A633-E55BEA99428E}" type="slidenum">
              <a:rPr lang="en-US" altLang="en-FR" sz="1400"/>
              <a:pPr eaLnBrk="1" hangingPunct="1"/>
              <a:t>21</a:t>
            </a:fld>
            <a:endParaRPr lang="en-US" altLang="en-FR" sz="1400"/>
          </a:p>
        </p:txBody>
      </p:sp>
      <p:sp>
        <p:nvSpPr>
          <p:cNvPr id="37" name="TextBox 28">
            <a:extLst>
              <a:ext uri="{FF2B5EF4-FFF2-40B4-BE49-F238E27FC236}">
                <a16:creationId xmlns:a16="http://schemas.microsoft.com/office/drawing/2014/main" id="{68D7B061-C7E5-BD7E-C9DA-206D2D690B80}"/>
              </a:ext>
            </a:extLst>
          </p:cNvPr>
          <p:cNvSpPr txBox="1">
            <a:spLocks noChangeArrowheads="1"/>
          </p:cNvSpPr>
          <p:nvPr/>
        </p:nvSpPr>
        <p:spPr bwMode="auto">
          <a:xfrm>
            <a:off x="2543174" y="5791200"/>
            <a:ext cx="6418263"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nl-BE" altLang="en-FR" sz="2000" b="1" i="1" dirty="0">
                <a:solidFill>
                  <a:srgbClr val="00B050"/>
                </a:solidFill>
              </a:rPr>
              <a:t>* IQ = </a:t>
            </a:r>
            <a:r>
              <a:rPr lang="en-US" altLang="en-FR" sz="2000" b="1" i="1" dirty="0">
                <a:solidFill>
                  <a:srgbClr val="00B050"/>
                </a:solidFill>
              </a:rPr>
              <a:t>Intelligence Quotient (a measure of intellectual intelligence: 100 = population average)</a:t>
            </a:r>
          </a:p>
        </p:txBody>
      </p:sp>
      <p:pic>
        <p:nvPicPr>
          <p:cNvPr id="1026" name="Picture 2" descr="Emotional Intelligence">
            <a:extLst>
              <a:ext uri="{FF2B5EF4-FFF2-40B4-BE49-F238E27FC236}">
                <a16:creationId xmlns:a16="http://schemas.microsoft.com/office/drawing/2014/main" id="{AC159577-1B6A-3F6F-F662-6D52B53B9C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159" y="3684852"/>
            <a:ext cx="1628498" cy="243787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3" presetClass="entr" presetSubtype="16" fill="hold" nodeType="afterEffect">
                                  <p:stCondLst>
                                    <p:cond delay="0"/>
                                  </p:stCondLst>
                                  <p:childTnLst>
                                    <p:set>
                                      <p:cBhvr>
                                        <p:cTn id="6" dur="1" fill="hold">
                                          <p:stCondLst>
                                            <p:cond delay="0"/>
                                          </p:stCondLst>
                                        </p:cTn>
                                        <p:tgtEl>
                                          <p:spTgt spid="45058"/>
                                        </p:tgtEl>
                                        <p:attrNameLst>
                                          <p:attrName>style.visibility</p:attrName>
                                        </p:attrNameLst>
                                      </p:cBhvr>
                                      <p:to>
                                        <p:strVal val="visible"/>
                                      </p:to>
                                    </p:set>
                                    <p:anim calcmode="lin" valueType="num">
                                      <p:cBhvr>
                                        <p:cTn id="7" dur="1000" fill="hold"/>
                                        <p:tgtEl>
                                          <p:spTgt spid="45058"/>
                                        </p:tgtEl>
                                        <p:attrNameLst>
                                          <p:attrName>ppt_w</p:attrName>
                                        </p:attrNameLst>
                                      </p:cBhvr>
                                      <p:tavLst>
                                        <p:tav tm="0">
                                          <p:val>
                                            <p:fltVal val="0"/>
                                          </p:val>
                                        </p:tav>
                                        <p:tav tm="100000">
                                          <p:val>
                                            <p:strVal val="#ppt_w"/>
                                          </p:val>
                                        </p:tav>
                                      </p:tavLst>
                                    </p:anim>
                                    <p:anim calcmode="lin" valueType="num">
                                      <p:cBhvr>
                                        <p:cTn id="8" dur="1000" fill="hold"/>
                                        <p:tgtEl>
                                          <p:spTgt spid="45058"/>
                                        </p:tgtEl>
                                        <p:attrNameLst>
                                          <p:attrName>ppt_h</p:attrName>
                                        </p:attrNameLst>
                                      </p:cBhvr>
                                      <p:tavLst>
                                        <p:tav tm="0">
                                          <p:val>
                                            <p:fltVal val="0"/>
                                          </p:val>
                                        </p:tav>
                                        <p:tav tm="100000">
                                          <p:val>
                                            <p:strVal val="#ppt_h"/>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2" presetClass="entr" presetSubtype="4" fill="hold" nodeType="clickEffect">
                                  <p:stCondLst>
                                    <p:cond delay="0"/>
                                  </p:stCondLst>
                                  <p:childTnLst>
                                    <p:set>
                                      <p:cBhvr>
                                        <p:cTn id="12" dur="1" fill="hold">
                                          <p:stCondLst>
                                            <p:cond delay="0"/>
                                          </p:stCondLst>
                                        </p:cTn>
                                        <p:tgtEl>
                                          <p:spTgt spid="45088"/>
                                        </p:tgtEl>
                                        <p:attrNameLst>
                                          <p:attrName>style.visibility</p:attrName>
                                        </p:attrNameLst>
                                      </p:cBhvr>
                                      <p:to>
                                        <p:strVal val="visible"/>
                                      </p:to>
                                    </p:set>
                                    <p:animEffect transition="in" filter="wipe(down)">
                                      <p:cBhvr>
                                        <p:cTn id="13" dur="500"/>
                                        <p:tgtEl>
                                          <p:spTgt spid="45088"/>
                                        </p:tgtEl>
                                      </p:cBhvr>
                                    </p:animEffect>
                                  </p:childTnLst>
                                </p:cTn>
                              </p:par>
                            </p:childTnLst>
                          </p:cTn>
                        </p:par>
                        <p:par>
                          <p:cTn id="14" fill="hold" nodeType="afterGroup">
                            <p:stCondLst>
                              <p:cond delay="500"/>
                            </p:stCondLst>
                            <p:childTnLst>
                              <p:par>
                                <p:cTn id="15" presetID="1" presetClass="entr" presetSubtype="0" fill="hold" nodeType="afterEffect">
                                  <p:stCondLst>
                                    <p:cond delay="0"/>
                                  </p:stCondLst>
                                  <p:childTnLst>
                                    <p:set>
                                      <p:cBhvr>
                                        <p:cTn id="16" dur="1" fill="hold">
                                          <p:stCondLst>
                                            <p:cond delay="0"/>
                                          </p:stCondLst>
                                        </p:cTn>
                                        <p:tgtEl>
                                          <p:spTgt spid="45087"/>
                                        </p:tgtEl>
                                        <p:attrNameLst>
                                          <p:attrName>style.visibility</p:attrName>
                                        </p:attrNameLst>
                                      </p:cBhvr>
                                      <p:to>
                                        <p:strVal val="visible"/>
                                      </p:to>
                                    </p:set>
                                  </p:childTnLst>
                                </p:cTn>
                              </p:par>
                            </p:childTnLst>
                          </p:cTn>
                        </p:par>
                        <p:par>
                          <p:cTn id="17" fill="hold" nodeType="afterGroup">
                            <p:stCondLst>
                              <p:cond delay="500"/>
                            </p:stCondLst>
                            <p:childTnLst>
                              <p:par>
                                <p:cTn id="18" presetID="1" presetClass="entr" presetSubtype="0" fill="hold" nodeType="afterEffect">
                                  <p:stCondLst>
                                    <p:cond delay="0"/>
                                  </p:stCondLst>
                                  <p:childTnLst>
                                    <p:set>
                                      <p:cBhvr>
                                        <p:cTn id="19" dur="1" fill="hold">
                                          <p:stCondLst>
                                            <p:cond delay="0"/>
                                          </p:stCondLst>
                                        </p:cTn>
                                        <p:tgtEl>
                                          <p:spTgt spid="45086"/>
                                        </p:tgtEl>
                                        <p:attrNameLst>
                                          <p:attrName>style.visibility</p:attrName>
                                        </p:attrNameLst>
                                      </p:cBhvr>
                                      <p:to>
                                        <p:strVal val="visible"/>
                                      </p:to>
                                    </p:set>
                                  </p:childTnLst>
                                </p:cTn>
                              </p:par>
                            </p:childTnLst>
                          </p:cTn>
                        </p:par>
                        <p:par>
                          <p:cTn id="20" fill="hold" nodeType="afterGroup">
                            <p:stCondLst>
                              <p:cond delay="500"/>
                            </p:stCondLst>
                            <p:childTnLst>
                              <p:par>
                                <p:cTn id="21" presetID="22" presetClass="entr" presetSubtype="4" fill="hold" nodeType="afterEffect">
                                  <p:stCondLst>
                                    <p:cond delay="0"/>
                                  </p:stCondLst>
                                  <p:childTnLst>
                                    <p:set>
                                      <p:cBhvr>
                                        <p:cTn id="22" dur="1" fill="hold">
                                          <p:stCondLst>
                                            <p:cond delay="0"/>
                                          </p:stCondLst>
                                        </p:cTn>
                                        <p:tgtEl>
                                          <p:spTgt spid="45090"/>
                                        </p:tgtEl>
                                        <p:attrNameLst>
                                          <p:attrName>style.visibility</p:attrName>
                                        </p:attrNameLst>
                                      </p:cBhvr>
                                      <p:to>
                                        <p:strVal val="visible"/>
                                      </p:to>
                                    </p:set>
                                    <p:animEffect transition="in" filter="wipe(down)">
                                      <p:cBhvr>
                                        <p:cTn id="23" dur="500"/>
                                        <p:tgtEl>
                                          <p:spTgt spid="45090"/>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22" presetClass="entr" presetSubtype="8" fill="hold" nodeType="clickEffect">
                                  <p:stCondLst>
                                    <p:cond delay="0"/>
                                  </p:stCondLst>
                                  <p:childTnLst>
                                    <p:set>
                                      <p:cBhvr>
                                        <p:cTn id="27" dur="1" fill="hold">
                                          <p:stCondLst>
                                            <p:cond delay="0"/>
                                          </p:stCondLst>
                                        </p:cTn>
                                        <p:tgtEl>
                                          <p:spTgt spid="45089"/>
                                        </p:tgtEl>
                                        <p:attrNameLst>
                                          <p:attrName>style.visibility</p:attrName>
                                        </p:attrNameLst>
                                      </p:cBhvr>
                                      <p:to>
                                        <p:strVal val="visible"/>
                                      </p:to>
                                    </p:set>
                                    <p:animEffect transition="in" filter="wipe(left)">
                                      <p:cBhvr>
                                        <p:cTn id="28" dur="500"/>
                                        <p:tgtEl>
                                          <p:spTgt spid="45089"/>
                                        </p:tgtEl>
                                      </p:cBhvr>
                                    </p:animEffect>
                                  </p:childTnLst>
                                </p:cTn>
                              </p:par>
                            </p:childTnLst>
                          </p:cTn>
                        </p:par>
                        <p:par>
                          <p:cTn id="29" fill="hold" nodeType="afterGroup">
                            <p:stCondLst>
                              <p:cond delay="500"/>
                            </p:stCondLst>
                            <p:childTnLst>
                              <p:par>
                                <p:cTn id="30" presetID="1" presetClass="entr" presetSubtype="0" fill="hold" nodeType="afterEffect">
                                  <p:stCondLst>
                                    <p:cond delay="0"/>
                                  </p:stCondLst>
                                  <p:childTnLst>
                                    <p:set>
                                      <p:cBhvr>
                                        <p:cTn id="31" dur="1" fill="hold">
                                          <p:stCondLst>
                                            <p:cond delay="0"/>
                                          </p:stCondLst>
                                        </p:cTn>
                                        <p:tgtEl>
                                          <p:spTgt spid="45060"/>
                                        </p:tgtEl>
                                        <p:attrNameLst>
                                          <p:attrName>style.visibility</p:attrName>
                                        </p:attrNameLst>
                                      </p:cBhvr>
                                      <p:to>
                                        <p:strVal val="visible"/>
                                      </p:to>
                                    </p:set>
                                  </p:childTnLst>
                                </p:cTn>
                              </p:par>
                            </p:childTnLst>
                          </p:cTn>
                        </p:par>
                        <p:par>
                          <p:cTn id="32" fill="hold" nodeType="afterGroup">
                            <p:stCondLst>
                              <p:cond delay="500"/>
                            </p:stCondLst>
                            <p:childTnLst>
                              <p:par>
                                <p:cTn id="33" presetID="22" presetClass="entr" presetSubtype="8" fill="hold" nodeType="afterEffect">
                                  <p:stCondLst>
                                    <p:cond delay="0"/>
                                  </p:stCondLst>
                                  <p:childTnLst>
                                    <p:set>
                                      <p:cBhvr>
                                        <p:cTn id="34" dur="1" fill="hold">
                                          <p:stCondLst>
                                            <p:cond delay="0"/>
                                          </p:stCondLst>
                                        </p:cTn>
                                        <p:tgtEl>
                                          <p:spTgt spid="45085"/>
                                        </p:tgtEl>
                                        <p:attrNameLst>
                                          <p:attrName>style.visibility</p:attrName>
                                        </p:attrNameLst>
                                      </p:cBhvr>
                                      <p:to>
                                        <p:strVal val="visible"/>
                                      </p:to>
                                    </p:set>
                                    <p:animEffect transition="in" filter="wipe(left)">
                                      <p:cBhvr>
                                        <p:cTn id="35" dur="1000"/>
                                        <p:tgtEl>
                                          <p:spTgt spid="45085"/>
                                        </p:tgtEl>
                                      </p:cBhvr>
                                    </p:animEffect>
                                  </p:childTnLst>
                                </p:cTn>
                              </p:par>
                            </p:childTnLst>
                          </p:cTn>
                        </p:par>
                        <p:par>
                          <p:cTn id="36" fill="hold" nodeType="afterGroup">
                            <p:stCondLst>
                              <p:cond delay="1500"/>
                            </p:stCondLst>
                            <p:childTnLst>
                              <p:par>
                                <p:cTn id="37" presetID="1" presetClass="entr" presetSubtype="0" fill="hold" nodeType="afterEffect">
                                  <p:stCondLst>
                                    <p:cond delay="0"/>
                                  </p:stCondLst>
                                  <p:childTnLst>
                                    <p:set>
                                      <p:cBhvr>
                                        <p:cTn id="38" dur="1" fill="hold">
                                          <p:stCondLst>
                                            <p:cond delay="0"/>
                                          </p:stCondLst>
                                        </p:cTn>
                                        <p:tgtEl>
                                          <p:spTgt spid="45061"/>
                                        </p:tgtEl>
                                        <p:attrNameLst>
                                          <p:attrName>style.visibility</p:attrName>
                                        </p:attrNameLst>
                                      </p:cBhvr>
                                      <p:to>
                                        <p:strVal val="visible"/>
                                      </p:to>
                                    </p:set>
                                  </p:childTnLst>
                                </p:cTn>
                              </p:par>
                            </p:childTnLst>
                          </p:cTn>
                        </p:par>
                        <p:par>
                          <p:cTn id="39" fill="hold" nodeType="afterGroup">
                            <p:stCondLst>
                              <p:cond delay="1500"/>
                            </p:stCondLst>
                            <p:childTnLst>
                              <p:par>
                                <p:cTn id="40" presetID="1" presetClass="entr" presetSubtype="0" fill="hold" nodeType="afterEffect">
                                  <p:stCondLst>
                                    <p:cond delay="0"/>
                                  </p:stCondLst>
                                  <p:childTnLst>
                                    <p:set>
                                      <p:cBhvr>
                                        <p:cTn id="41" dur="1" fill="hold">
                                          <p:stCondLst>
                                            <p:cond delay="0"/>
                                          </p:stCondLst>
                                        </p:cTn>
                                        <p:tgtEl>
                                          <p:spTgt spid="37"/>
                                        </p:tgtEl>
                                        <p:attrNameLst>
                                          <p:attrName>style.visibility</p:attrName>
                                        </p:attrNameLst>
                                      </p:cBhvr>
                                      <p:to>
                                        <p:strVal val="visible"/>
                                      </p:to>
                                    </p:set>
                                  </p:childTnLst>
                                </p:cTn>
                              </p:par>
                            </p:childTnLst>
                          </p:cTn>
                        </p:par>
                      </p:childTnLst>
                    </p:cTn>
                  </p:par>
                  <p:par>
                    <p:cTn id="42" fill="hold" nodeType="clickPar">
                      <p:stCondLst>
                        <p:cond delay="indefinite"/>
                      </p:stCondLst>
                      <p:childTnLst>
                        <p:par>
                          <p:cTn id="43" fill="hold" nodeType="withGroup">
                            <p:stCondLst>
                              <p:cond delay="0"/>
                            </p:stCondLst>
                            <p:childTnLst>
                              <p:par>
                                <p:cTn id="44" presetID="35" presetClass="emph" presetSubtype="0" fill="hold" nodeType="clickEffect">
                                  <p:stCondLst>
                                    <p:cond delay="0"/>
                                  </p:stCondLst>
                                  <p:childTnLst>
                                    <p:anim calcmode="discrete" valueType="str">
                                      <p:cBhvr>
                                        <p:cTn id="45" dur="1000" fill="hold"/>
                                        <p:tgtEl>
                                          <p:spTgt spid="45089"/>
                                        </p:tgtEl>
                                        <p:attrNameLst>
                                          <p:attrName>style.visibility</p:attrName>
                                        </p:attrNameLst>
                                      </p:cBhvr>
                                      <p:tavLst>
                                        <p:tav tm="0">
                                          <p:val>
                                            <p:strVal val="hidden"/>
                                          </p:val>
                                        </p:tav>
                                        <p:tav tm="50000">
                                          <p:val>
                                            <p:strVal val="visible"/>
                                          </p:val>
                                        </p:tav>
                                      </p:tavLst>
                                    </p:anim>
                                  </p:childTnLst>
                                </p:cTn>
                              </p:par>
                            </p:childTnLst>
                          </p:cTn>
                        </p:par>
                        <p:par>
                          <p:cTn id="46" fill="hold" nodeType="afterGroup">
                            <p:stCondLst>
                              <p:cond delay="1000"/>
                            </p:stCondLst>
                            <p:childTnLst>
                              <p:par>
                                <p:cTn id="47" presetID="23" presetClass="entr" presetSubtype="16" fill="hold" nodeType="afterEffect">
                                  <p:stCondLst>
                                    <p:cond delay="0"/>
                                  </p:stCondLst>
                                  <p:childTnLst>
                                    <p:set>
                                      <p:cBhvr>
                                        <p:cTn id="48" dur="1" fill="hold">
                                          <p:stCondLst>
                                            <p:cond delay="0"/>
                                          </p:stCondLst>
                                        </p:cTn>
                                        <p:tgtEl>
                                          <p:spTgt spid="35"/>
                                        </p:tgtEl>
                                        <p:attrNameLst>
                                          <p:attrName>style.visibility</p:attrName>
                                        </p:attrNameLst>
                                      </p:cBhvr>
                                      <p:to>
                                        <p:strVal val="visible"/>
                                      </p:to>
                                    </p:set>
                                    <p:anim calcmode="lin" valueType="num">
                                      <p:cBhvr>
                                        <p:cTn id="49" dur="500" fill="hold"/>
                                        <p:tgtEl>
                                          <p:spTgt spid="35"/>
                                        </p:tgtEl>
                                        <p:attrNameLst>
                                          <p:attrName>ppt_w</p:attrName>
                                        </p:attrNameLst>
                                      </p:cBhvr>
                                      <p:tavLst>
                                        <p:tav tm="0">
                                          <p:val>
                                            <p:fltVal val="0"/>
                                          </p:val>
                                        </p:tav>
                                        <p:tav tm="100000">
                                          <p:val>
                                            <p:strVal val="#ppt_w"/>
                                          </p:val>
                                        </p:tav>
                                      </p:tavLst>
                                    </p:anim>
                                    <p:anim calcmode="lin" valueType="num">
                                      <p:cBhvr>
                                        <p:cTn id="50" dur="500" fill="hold"/>
                                        <p:tgtEl>
                                          <p:spTgt spid="35"/>
                                        </p:tgtEl>
                                        <p:attrNameLst>
                                          <p:attrName>ppt_h</p:attrName>
                                        </p:attrNameLst>
                                      </p:cBhvr>
                                      <p:tavLst>
                                        <p:tav tm="0">
                                          <p:val>
                                            <p:fltVal val="0"/>
                                          </p:val>
                                        </p:tav>
                                        <p:tav tm="100000">
                                          <p:val>
                                            <p:strVal val="#ppt_h"/>
                                          </p:val>
                                        </p:tav>
                                      </p:tavLst>
                                    </p:anim>
                                  </p:childTnLst>
                                </p:cTn>
                              </p:par>
                            </p:childTnLst>
                          </p:cTn>
                        </p:par>
                      </p:childTnLst>
                    </p:cTn>
                  </p:par>
                  <p:par>
                    <p:cTn id="51" fill="hold" nodeType="clickPar">
                      <p:stCondLst>
                        <p:cond delay="indefinite"/>
                      </p:stCondLst>
                      <p:childTnLst>
                        <p:par>
                          <p:cTn id="52" fill="hold" nodeType="withGroup">
                            <p:stCondLst>
                              <p:cond delay="0"/>
                            </p:stCondLst>
                            <p:childTnLst>
                              <p:par>
                                <p:cTn id="53" presetID="10" presetClass="exit" presetSubtype="0" fill="hold" nodeType="clickEffect">
                                  <p:stCondLst>
                                    <p:cond delay="0"/>
                                  </p:stCondLst>
                                  <p:childTnLst>
                                    <p:animEffect transition="out" filter="fade">
                                      <p:cBhvr>
                                        <p:cTn id="54" dur="2000"/>
                                        <p:tgtEl>
                                          <p:spTgt spid="35"/>
                                        </p:tgtEl>
                                      </p:cBhvr>
                                    </p:animEffect>
                                    <p:set>
                                      <p:cBhvr>
                                        <p:cTn id="55" dur="1" fill="hold">
                                          <p:stCondLst>
                                            <p:cond delay="1999"/>
                                          </p:stCondLst>
                                        </p:cTn>
                                        <p:tgtEl>
                                          <p:spTgt spid="35"/>
                                        </p:tgtEl>
                                        <p:attrNameLst>
                                          <p:attrName>style.visibility</p:attrName>
                                        </p:attrNameLst>
                                      </p:cBhvr>
                                      <p:to>
                                        <p:strVal val="hidden"/>
                                      </p:to>
                                    </p:set>
                                  </p:childTnLst>
                                </p:cTn>
                              </p:par>
                            </p:childTnLst>
                          </p:cTn>
                        </p:par>
                        <p:par>
                          <p:cTn id="56" fill="hold" nodeType="afterGroup">
                            <p:stCondLst>
                              <p:cond delay="2000"/>
                            </p:stCondLst>
                            <p:childTnLst>
                              <p:par>
                                <p:cTn id="57" presetID="22" presetClass="entr" presetSubtype="8" fill="hold" nodeType="afterEffect">
                                  <p:stCondLst>
                                    <p:cond delay="0"/>
                                  </p:stCondLst>
                                  <p:childTnLst>
                                    <p:set>
                                      <p:cBhvr>
                                        <p:cTn id="58" dur="1" fill="hold">
                                          <p:stCondLst>
                                            <p:cond delay="0"/>
                                          </p:stCondLst>
                                        </p:cTn>
                                        <p:tgtEl>
                                          <p:spTgt spid="2"/>
                                        </p:tgtEl>
                                        <p:attrNameLst>
                                          <p:attrName>style.visibility</p:attrName>
                                        </p:attrNameLst>
                                      </p:cBhvr>
                                      <p:to>
                                        <p:strVal val="visible"/>
                                      </p:to>
                                    </p:set>
                                    <p:animEffect transition="in" filter="wipe(left)">
                                      <p:cBhvr>
                                        <p:cTn id="59"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058" grpId="0"/>
      <p:bldP spid="45060" grpId="0"/>
      <p:bldP spid="45061" grpId="0"/>
      <p:bldP spid="45086" grpId="0"/>
      <p:bldP spid="45087" grpId="0"/>
      <p:bldP spid="45088" grpId="0"/>
      <p:bldP spid="45089" grpId="0"/>
      <p:bldP spid="45089" grpId="1"/>
      <p:bldP spid="35" grpId="0"/>
      <p:bldP spid="35" grpId="1"/>
      <p:bldP spid="3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ABD63DDC-8381-DF5B-96AC-D13504319237}"/>
              </a:ext>
            </a:extLst>
          </p:cNvPr>
          <p:cNvSpPr>
            <a:spLocks noGrp="1" noChangeArrowheads="1"/>
          </p:cNvSpPr>
          <p:nvPr>
            <p:ph type="title"/>
          </p:nvPr>
        </p:nvSpPr>
        <p:spPr>
          <a:xfrm>
            <a:off x="0" y="228600"/>
            <a:ext cx="9144000" cy="911225"/>
          </a:xfrm>
        </p:spPr>
        <p:txBody>
          <a:bodyPr/>
          <a:lstStyle/>
          <a:p>
            <a:pPr>
              <a:defRPr/>
            </a:pPr>
            <a:r>
              <a:rPr lang="en-US" sz="4200" b="1" dirty="0">
                <a:solidFill>
                  <a:srgbClr val="0070C0"/>
                </a:solidFill>
                <a:effectLst>
                  <a:outerShdw blurRad="38100" dist="38100" dir="2700000" algn="tl">
                    <a:srgbClr val="000000">
                      <a:alpha val="43137"/>
                    </a:srgbClr>
                  </a:outerShdw>
                </a:effectLst>
                <a:ea typeface="ＭＳ Ｐゴシック" pitchFamily="-1" charset="-128"/>
                <a:cs typeface="+mj-cs"/>
              </a:rPr>
              <a:t>What Predicts High Performance?</a:t>
            </a:r>
          </a:p>
        </p:txBody>
      </p:sp>
      <p:sp>
        <p:nvSpPr>
          <p:cNvPr id="43011" name="Text Box 11">
            <a:extLst>
              <a:ext uri="{FF2B5EF4-FFF2-40B4-BE49-F238E27FC236}">
                <a16:creationId xmlns:a16="http://schemas.microsoft.com/office/drawing/2014/main" id="{0BA1407B-71CF-665D-E38F-2B038C70A71C}"/>
              </a:ext>
            </a:extLst>
          </p:cNvPr>
          <p:cNvSpPr txBox="1">
            <a:spLocks noChangeArrowheads="1"/>
          </p:cNvSpPr>
          <p:nvPr/>
        </p:nvSpPr>
        <p:spPr bwMode="auto">
          <a:xfrm>
            <a:off x="2357438" y="3389313"/>
            <a:ext cx="1857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b="1">
              <a:latin typeface="Times New Roman" panose="02020603050405020304" pitchFamily="18" charset="0"/>
            </a:endParaRPr>
          </a:p>
        </p:txBody>
      </p:sp>
      <p:sp>
        <p:nvSpPr>
          <p:cNvPr id="43012" name="TextBox 35">
            <a:extLst>
              <a:ext uri="{FF2B5EF4-FFF2-40B4-BE49-F238E27FC236}">
                <a16:creationId xmlns:a16="http://schemas.microsoft.com/office/drawing/2014/main" id="{E6118212-531D-AF3D-F64B-3198584EFAE1}"/>
              </a:ext>
            </a:extLst>
          </p:cNvPr>
          <p:cNvSpPr txBox="1">
            <a:spLocks noChangeArrowheads="1"/>
          </p:cNvSpPr>
          <p:nvPr/>
        </p:nvSpPr>
        <p:spPr bwMode="auto">
          <a:xfrm>
            <a:off x="6505575" y="6581775"/>
            <a:ext cx="19653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nl-BE" altLang="en-FR" sz="1200" b="1" i="1">
                <a:solidFill>
                  <a:schemeClr val="tx2"/>
                </a:solidFill>
              </a:rPr>
              <a:t>Source: Daniel Goleman</a:t>
            </a:r>
            <a:endParaRPr lang="en-US" altLang="en-FR" sz="1200" b="1" i="1">
              <a:solidFill>
                <a:schemeClr val="tx2"/>
              </a:solidFill>
            </a:endParaRPr>
          </a:p>
        </p:txBody>
      </p:sp>
      <p:sp>
        <p:nvSpPr>
          <p:cNvPr id="43013" name="Line 4">
            <a:extLst>
              <a:ext uri="{FF2B5EF4-FFF2-40B4-BE49-F238E27FC236}">
                <a16:creationId xmlns:a16="http://schemas.microsoft.com/office/drawing/2014/main" id="{5FBF7DA8-1796-189F-C46E-ADDD1F6E8D00}"/>
              </a:ext>
            </a:extLst>
          </p:cNvPr>
          <p:cNvSpPr>
            <a:spLocks noChangeShapeType="1"/>
          </p:cNvSpPr>
          <p:nvPr/>
        </p:nvSpPr>
        <p:spPr bwMode="auto">
          <a:xfrm>
            <a:off x="2809875" y="4708525"/>
            <a:ext cx="6151563" cy="0"/>
          </a:xfrm>
          <a:prstGeom prst="line">
            <a:avLst/>
          </a:prstGeom>
          <a:noFill/>
          <a:ln w="50800">
            <a:solidFill>
              <a:srgbClr val="FF6600"/>
            </a:solidFill>
            <a:round/>
            <a:headEnd/>
            <a:tailEnd type="triangle" w="med" len="med"/>
          </a:ln>
          <a:extLst>
            <a:ext uri="{909E8E84-426E-40DD-AFC4-6F175D3DCCD1}">
              <a14:hiddenFill xmlns:a14="http://schemas.microsoft.com/office/drawing/2010/main">
                <a:noFill/>
              </a14:hiddenFill>
            </a:ext>
          </a:extLst>
        </p:spPr>
        <p:txBody>
          <a:bodyPr wrap="none"/>
          <a:lstStyle/>
          <a:p>
            <a:endParaRPr lang="en-GB"/>
          </a:p>
        </p:txBody>
      </p:sp>
      <p:sp>
        <p:nvSpPr>
          <p:cNvPr id="43014" name="Text Box 9">
            <a:extLst>
              <a:ext uri="{FF2B5EF4-FFF2-40B4-BE49-F238E27FC236}">
                <a16:creationId xmlns:a16="http://schemas.microsoft.com/office/drawing/2014/main" id="{135E1852-D64C-02DD-5D20-671D0D19B33B}"/>
              </a:ext>
            </a:extLst>
          </p:cNvPr>
          <p:cNvSpPr txBox="1">
            <a:spLocks noChangeArrowheads="1"/>
          </p:cNvSpPr>
          <p:nvPr/>
        </p:nvSpPr>
        <p:spPr bwMode="auto">
          <a:xfrm>
            <a:off x="1752600" y="1176338"/>
            <a:ext cx="10445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800" b="1"/>
              <a:t>High</a:t>
            </a:r>
          </a:p>
        </p:txBody>
      </p:sp>
      <p:sp>
        <p:nvSpPr>
          <p:cNvPr id="43015" name="Text Box 10">
            <a:extLst>
              <a:ext uri="{FF2B5EF4-FFF2-40B4-BE49-F238E27FC236}">
                <a16:creationId xmlns:a16="http://schemas.microsoft.com/office/drawing/2014/main" id="{773A79E8-28A8-08CF-CB17-4D3701947FA3}"/>
              </a:ext>
            </a:extLst>
          </p:cNvPr>
          <p:cNvSpPr txBox="1">
            <a:spLocks noChangeArrowheads="1"/>
          </p:cNvSpPr>
          <p:nvPr/>
        </p:nvSpPr>
        <p:spPr bwMode="auto">
          <a:xfrm>
            <a:off x="1752600" y="4343400"/>
            <a:ext cx="10572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800" b="1"/>
              <a:t>Low</a:t>
            </a:r>
          </a:p>
        </p:txBody>
      </p:sp>
      <p:sp>
        <p:nvSpPr>
          <p:cNvPr id="43016" name="Text Box 5">
            <a:extLst>
              <a:ext uri="{FF2B5EF4-FFF2-40B4-BE49-F238E27FC236}">
                <a16:creationId xmlns:a16="http://schemas.microsoft.com/office/drawing/2014/main" id="{544618EC-FC5D-D09D-1116-68D2467CE02C}"/>
              </a:ext>
            </a:extLst>
          </p:cNvPr>
          <p:cNvSpPr txBox="1">
            <a:spLocks noChangeArrowheads="1"/>
          </p:cNvSpPr>
          <p:nvPr/>
        </p:nvSpPr>
        <p:spPr bwMode="auto">
          <a:xfrm>
            <a:off x="0" y="2160588"/>
            <a:ext cx="26924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3200" b="1">
                <a:solidFill>
                  <a:srgbClr val="003366"/>
                </a:solidFill>
              </a:rPr>
              <a:t>Performance</a:t>
            </a:r>
          </a:p>
        </p:txBody>
      </p:sp>
      <p:sp>
        <p:nvSpPr>
          <p:cNvPr id="45089" name="Text Box 6">
            <a:extLst>
              <a:ext uri="{FF2B5EF4-FFF2-40B4-BE49-F238E27FC236}">
                <a16:creationId xmlns:a16="http://schemas.microsoft.com/office/drawing/2014/main" id="{18E5EDD3-BF87-8FB4-6CDC-D6F053CD70A8}"/>
              </a:ext>
            </a:extLst>
          </p:cNvPr>
          <p:cNvSpPr txBox="1">
            <a:spLocks noChangeArrowheads="1"/>
          </p:cNvSpPr>
          <p:nvPr/>
        </p:nvSpPr>
        <p:spPr bwMode="auto">
          <a:xfrm>
            <a:off x="2889250" y="5092700"/>
            <a:ext cx="6365875" cy="646113"/>
          </a:xfrm>
          <a:prstGeom prst="rect">
            <a:avLst/>
          </a:prstGeom>
          <a:noFill/>
          <a:ln w="9525">
            <a:noFill/>
            <a:miter lim="800000"/>
            <a:headEnd/>
            <a:tailEnd/>
          </a:ln>
        </p:spPr>
        <p:txBody>
          <a:bodyPr wrap="none">
            <a:spAutoFit/>
          </a:bodyPr>
          <a:lstStyle/>
          <a:p>
            <a:pPr>
              <a:defRPr/>
            </a:pPr>
            <a:r>
              <a:rPr lang="en-US" sz="3600" b="1" u="sng" dirty="0">
                <a:solidFill>
                  <a:srgbClr val="FF0000"/>
                </a:solidFill>
                <a:effectLst>
                  <a:outerShdw blurRad="38100" dist="38100" dir="2700000" algn="tl">
                    <a:srgbClr val="000000">
                      <a:alpha val="43137"/>
                    </a:srgbClr>
                  </a:outerShdw>
                </a:effectLst>
                <a:ea typeface="ＭＳ Ｐゴシック" pitchFamily="-84" charset="-128"/>
              </a:rPr>
              <a:t>Emotional Intelligence </a:t>
            </a:r>
            <a:r>
              <a:rPr lang="en-US" sz="3600" b="1" dirty="0">
                <a:solidFill>
                  <a:srgbClr val="FF0000"/>
                </a:solidFill>
                <a:ea typeface="ＭＳ Ｐゴシック" pitchFamily="-84" charset="-128"/>
              </a:rPr>
              <a:t>(</a:t>
            </a:r>
            <a:r>
              <a:rPr lang="en-US" sz="3600" b="1" u="sng" dirty="0">
                <a:solidFill>
                  <a:srgbClr val="FF0000"/>
                </a:solidFill>
                <a:ea typeface="ＭＳ Ｐゴシック" pitchFamily="-84" charset="-128"/>
              </a:rPr>
              <a:t>EQ*</a:t>
            </a:r>
            <a:r>
              <a:rPr lang="en-US" sz="3600" b="1" dirty="0">
                <a:solidFill>
                  <a:srgbClr val="FF0000"/>
                </a:solidFill>
                <a:ea typeface="ＭＳ Ｐゴシック" pitchFamily="-84" charset="-128"/>
              </a:rPr>
              <a:t>)</a:t>
            </a:r>
          </a:p>
        </p:txBody>
      </p:sp>
      <p:sp>
        <p:nvSpPr>
          <p:cNvPr id="43018" name="Line 3">
            <a:extLst>
              <a:ext uri="{FF2B5EF4-FFF2-40B4-BE49-F238E27FC236}">
                <a16:creationId xmlns:a16="http://schemas.microsoft.com/office/drawing/2014/main" id="{0EF76572-A5FB-DD80-F71A-05D319187F93}"/>
              </a:ext>
            </a:extLst>
          </p:cNvPr>
          <p:cNvSpPr>
            <a:spLocks noChangeShapeType="1"/>
          </p:cNvSpPr>
          <p:nvPr/>
        </p:nvSpPr>
        <p:spPr bwMode="auto">
          <a:xfrm>
            <a:off x="2830513" y="1366838"/>
            <a:ext cx="0" cy="3341687"/>
          </a:xfrm>
          <a:prstGeom prst="line">
            <a:avLst/>
          </a:prstGeom>
          <a:noFill/>
          <a:ln w="50800">
            <a:solidFill>
              <a:srgbClr val="FF6600"/>
            </a:solidFill>
            <a:round/>
            <a:headEnd type="triangle" w="med" len="med"/>
            <a:tailEnd/>
          </a:ln>
          <a:extLst>
            <a:ext uri="{909E8E84-426E-40DD-AFC4-6F175D3DCCD1}">
              <a14:hiddenFill xmlns:a14="http://schemas.microsoft.com/office/drawing/2010/main">
                <a:noFill/>
              </a14:hiddenFill>
            </a:ext>
          </a:extLst>
        </p:spPr>
        <p:txBody>
          <a:bodyPr wrap="none"/>
          <a:lstStyle/>
          <a:p>
            <a:endParaRPr lang="en-GB"/>
          </a:p>
        </p:txBody>
      </p:sp>
      <p:grpSp>
        <p:nvGrpSpPr>
          <p:cNvPr id="2" name="Group 52">
            <a:extLst>
              <a:ext uri="{FF2B5EF4-FFF2-40B4-BE49-F238E27FC236}">
                <a16:creationId xmlns:a16="http://schemas.microsoft.com/office/drawing/2014/main" id="{C7A7E07A-7506-1569-AAA7-06C02CC3C49D}"/>
              </a:ext>
            </a:extLst>
          </p:cNvPr>
          <p:cNvGrpSpPr>
            <a:grpSpLocks/>
          </p:cNvGrpSpPr>
          <p:nvPr/>
        </p:nvGrpSpPr>
        <p:grpSpPr bwMode="auto">
          <a:xfrm>
            <a:off x="3344863" y="1066800"/>
            <a:ext cx="4583112" cy="3389313"/>
            <a:chOff x="3624805" y="1756776"/>
            <a:chExt cx="4964048" cy="3390667"/>
          </a:xfrm>
        </p:grpSpPr>
        <p:sp>
          <p:nvSpPr>
            <p:cNvPr id="43024" name="Text Box 12">
              <a:extLst>
                <a:ext uri="{FF2B5EF4-FFF2-40B4-BE49-F238E27FC236}">
                  <a16:creationId xmlns:a16="http://schemas.microsoft.com/office/drawing/2014/main" id="{35AC7E91-5F44-9966-71E8-478DA054246C}"/>
                </a:ext>
              </a:extLst>
            </p:cNvPr>
            <p:cNvSpPr txBox="1">
              <a:spLocks noChangeArrowheads="1"/>
            </p:cNvSpPr>
            <p:nvPr/>
          </p:nvSpPr>
          <p:spPr bwMode="auto">
            <a:xfrm>
              <a:off x="3624805" y="4685778"/>
              <a:ext cx="3302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b="1"/>
                <a:t>X</a:t>
              </a:r>
            </a:p>
          </p:txBody>
        </p:sp>
        <p:sp>
          <p:nvSpPr>
            <p:cNvPr id="43025" name="Text Box 13">
              <a:extLst>
                <a:ext uri="{FF2B5EF4-FFF2-40B4-BE49-F238E27FC236}">
                  <a16:creationId xmlns:a16="http://schemas.microsoft.com/office/drawing/2014/main" id="{31402288-D42B-4E1B-FD73-4FD51F07637D}"/>
                </a:ext>
              </a:extLst>
            </p:cNvPr>
            <p:cNvSpPr txBox="1">
              <a:spLocks noChangeArrowheads="1"/>
            </p:cNvSpPr>
            <p:nvPr/>
          </p:nvSpPr>
          <p:spPr bwMode="auto">
            <a:xfrm>
              <a:off x="5217264" y="2795392"/>
              <a:ext cx="3302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b="1"/>
                <a:t>X</a:t>
              </a:r>
            </a:p>
          </p:txBody>
        </p:sp>
        <p:sp>
          <p:nvSpPr>
            <p:cNvPr id="43026" name="Text Box 14">
              <a:extLst>
                <a:ext uri="{FF2B5EF4-FFF2-40B4-BE49-F238E27FC236}">
                  <a16:creationId xmlns:a16="http://schemas.microsoft.com/office/drawing/2014/main" id="{05FBEEA4-069E-0C88-EA10-CEB29940CFAF}"/>
                </a:ext>
              </a:extLst>
            </p:cNvPr>
            <p:cNvSpPr txBox="1">
              <a:spLocks noChangeArrowheads="1"/>
            </p:cNvSpPr>
            <p:nvPr/>
          </p:nvSpPr>
          <p:spPr bwMode="auto">
            <a:xfrm>
              <a:off x="5957953" y="2389340"/>
              <a:ext cx="3302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b="1"/>
                <a:t>X</a:t>
              </a:r>
            </a:p>
          </p:txBody>
        </p:sp>
        <p:sp>
          <p:nvSpPr>
            <p:cNvPr id="43027" name="Text Box 15">
              <a:extLst>
                <a:ext uri="{FF2B5EF4-FFF2-40B4-BE49-F238E27FC236}">
                  <a16:creationId xmlns:a16="http://schemas.microsoft.com/office/drawing/2014/main" id="{2CF6AEC2-FBAF-A714-6BEA-58DE92ABD343}"/>
                </a:ext>
              </a:extLst>
            </p:cNvPr>
            <p:cNvSpPr txBox="1">
              <a:spLocks noChangeArrowheads="1"/>
            </p:cNvSpPr>
            <p:nvPr/>
          </p:nvSpPr>
          <p:spPr bwMode="auto">
            <a:xfrm>
              <a:off x="5787720" y="3425870"/>
              <a:ext cx="3302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b="1"/>
                <a:t>X</a:t>
              </a:r>
            </a:p>
          </p:txBody>
        </p:sp>
        <p:sp>
          <p:nvSpPr>
            <p:cNvPr id="43028" name="Text Box 16">
              <a:extLst>
                <a:ext uri="{FF2B5EF4-FFF2-40B4-BE49-F238E27FC236}">
                  <a16:creationId xmlns:a16="http://schemas.microsoft.com/office/drawing/2014/main" id="{A9A41FA6-E131-54A7-BC50-38415C47ABA7}"/>
                </a:ext>
              </a:extLst>
            </p:cNvPr>
            <p:cNvSpPr txBox="1">
              <a:spLocks noChangeArrowheads="1"/>
            </p:cNvSpPr>
            <p:nvPr/>
          </p:nvSpPr>
          <p:spPr bwMode="auto">
            <a:xfrm>
              <a:off x="3970402" y="3865324"/>
              <a:ext cx="3302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b="1"/>
                <a:t>X</a:t>
              </a:r>
            </a:p>
          </p:txBody>
        </p:sp>
        <p:sp>
          <p:nvSpPr>
            <p:cNvPr id="43029" name="Text Box 17">
              <a:extLst>
                <a:ext uri="{FF2B5EF4-FFF2-40B4-BE49-F238E27FC236}">
                  <a16:creationId xmlns:a16="http://schemas.microsoft.com/office/drawing/2014/main" id="{FDCB5FA7-7A6F-F370-F6B0-8D2CD49486C6}"/>
                </a:ext>
              </a:extLst>
            </p:cNvPr>
            <p:cNvSpPr txBox="1">
              <a:spLocks noChangeArrowheads="1"/>
            </p:cNvSpPr>
            <p:nvPr/>
          </p:nvSpPr>
          <p:spPr bwMode="auto">
            <a:xfrm flipH="1" flipV="1">
              <a:off x="4459265" y="4346967"/>
              <a:ext cx="4175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b="1"/>
                <a:t>X</a:t>
              </a:r>
            </a:p>
          </p:txBody>
        </p:sp>
        <p:sp>
          <p:nvSpPr>
            <p:cNvPr id="43030" name="Text Box 18">
              <a:extLst>
                <a:ext uri="{FF2B5EF4-FFF2-40B4-BE49-F238E27FC236}">
                  <a16:creationId xmlns:a16="http://schemas.microsoft.com/office/drawing/2014/main" id="{51854AD7-2BD0-6DD3-06BE-9C3EC2E15AE9}"/>
                </a:ext>
              </a:extLst>
            </p:cNvPr>
            <p:cNvSpPr txBox="1">
              <a:spLocks noChangeArrowheads="1"/>
            </p:cNvSpPr>
            <p:nvPr/>
          </p:nvSpPr>
          <p:spPr bwMode="auto">
            <a:xfrm>
              <a:off x="5341915" y="4070960"/>
              <a:ext cx="3302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b="1"/>
                <a:t>X</a:t>
              </a:r>
            </a:p>
          </p:txBody>
        </p:sp>
        <p:sp>
          <p:nvSpPr>
            <p:cNvPr id="43031" name="Text Box 19">
              <a:extLst>
                <a:ext uri="{FF2B5EF4-FFF2-40B4-BE49-F238E27FC236}">
                  <a16:creationId xmlns:a16="http://schemas.microsoft.com/office/drawing/2014/main" id="{0029A759-9F80-88A5-30FF-4A2E2F6532E8}"/>
                </a:ext>
              </a:extLst>
            </p:cNvPr>
            <p:cNvSpPr txBox="1">
              <a:spLocks noChangeArrowheads="1"/>
            </p:cNvSpPr>
            <p:nvPr/>
          </p:nvSpPr>
          <p:spPr bwMode="auto">
            <a:xfrm>
              <a:off x="6476042" y="3790168"/>
              <a:ext cx="24765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b="1"/>
                <a:t>X</a:t>
              </a:r>
            </a:p>
          </p:txBody>
        </p:sp>
        <p:sp>
          <p:nvSpPr>
            <p:cNvPr id="43032" name="Text Box 20">
              <a:extLst>
                <a:ext uri="{FF2B5EF4-FFF2-40B4-BE49-F238E27FC236}">
                  <a16:creationId xmlns:a16="http://schemas.microsoft.com/office/drawing/2014/main" id="{67BAAE9A-1A77-F02A-AE90-00940DF35856}"/>
                </a:ext>
              </a:extLst>
            </p:cNvPr>
            <p:cNvSpPr txBox="1">
              <a:spLocks noChangeArrowheads="1"/>
            </p:cNvSpPr>
            <p:nvPr/>
          </p:nvSpPr>
          <p:spPr bwMode="auto">
            <a:xfrm>
              <a:off x="6829033" y="2366376"/>
              <a:ext cx="3302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b="1"/>
                <a:t>X</a:t>
              </a:r>
            </a:p>
          </p:txBody>
        </p:sp>
        <p:sp>
          <p:nvSpPr>
            <p:cNvPr id="43033" name="Text Box 21">
              <a:extLst>
                <a:ext uri="{FF2B5EF4-FFF2-40B4-BE49-F238E27FC236}">
                  <a16:creationId xmlns:a16="http://schemas.microsoft.com/office/drawing/2014/main" id="{4EE3968B-4065-1153-778F-98A722F11904}"/>
                </a:ext>
              </a:extLst>
            </p:cNvPr>
            <p:cNvSpPr txBox="1">
              <a:spLocks noChangeArrowheads="1"/>
            </p:cNvSpPr>
            <p:nvPr/>
          </p:nvSpPr>
          <p:spPr bwMode="auto">
            <a:xfrm>
              <a:off x="8243257" y="2377858"/>
              <a:ext cx="3302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b="1"/>
                <a:t>X</a:t>
              </a:r>
            </a:p>
          </p:txBody>
        </p:sp>
        <p:sp>
          <p:nvSpPr>
            <p:cNvPr id="43034" name="Text Box 22">
              <a:extLst>
                <a:ext uri="{FF2B5EF4-FFF2-40B4-BE49-F238E27FC236}">
                  <a16:creationId xmlns:a16="http://schemas.microsoft.com/office/drawing/2014/main" id="{D17417A8-4DC8-5CD9-E7F7-BCF2C065ED8B}"/>
                </a:ext>
              </a:extLst>
            </p:cNvPr>
            <p:cNvSpPr txBox="1">
              <a:spLocks noChangeArrowheads="1"/>
            </p:cNvSpPr>
            <p:nvPr/>
          </p:nvSpPr>
          <p:spPr bwMode="auto">
            <a:xfrm>
              <a:off x="8258653" y="1756776"/>
              <a:ext cx="3302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b="1"/>
                <a:t>X</a:t>
              </a:r>
            </a:p>
          </p:txBody>
        </p:sp>
        <p:sp>
          <p:nvSpPr>
            <p:cNvPr id="43035" name="Text Box 23">
              <a:extLst>
                <a:ext uri="{FF2B5EF4-FFF2-40B4-BE49-F238E27FC236}">
                  <a16:creationId xmlns:a16="http://schemas.microsoft.com/office/drawing/2014/main" id="{3402B582-25CC-AEE3-087A-8893A0B40BE7}"/>
                </a:ext>
              </a:extLst>
            </p:cNvPr>
            <p:cNvSpPr txBox="1">
              <a:spLocks noChangeArrowheads="1"/>
            </p:cNvSpPr>
            <p:nvPr/>
          </p:nvSpPr>
          <p:spPr bwMode="auto">
            <a:xfrm>
              <a:off x="4753801" y="3439439"/>
              <a:ext cx="3302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b="1"/>
                <a:t>X</a:t>
              </a:r>
            </a:p>
          </p:txBody>
        </p:sp>
        <p:sp>
          <p:nvSpPr>
            <p:cNvPr id="43036" name="Text Box 24">
              <a:extLst>
                <a:ext uri="{FF2B5EF4-FFF2-40B4-BE49-F238E27FC236}">
                  <a16:creationId xmlns:a16="http://schemas.microsoft.com/office/drawing/2014/main" id="{1CB54AC8-3F38-B5B6-95E7-8E297DCC542E}"/>
                </a:ext>
              </a:extLst>
            </p:cNvPr>
            <p:cNvSpPr txBox="1">
              <a:spLocks noChangeArrowheads="1"/>
            </p:cNvSpPr>
            <p:nvPr/>
          </p:nvSpPr>
          <p:spPr bwMode="auto">
            <a:xfrm>
              <a:off x="7825374" y="2868461"/>
              <a:ext cx="3302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b="1"/>
                <a:t>X</a:t>
              </a:r>
            </a:p>
          </p:txBody>
        </p:sp>
        <p:sp>
          <p:nvSpPr>
            <p:cNvPr id="43037" name="Text Box 25">
              <a:extLst>
                <a:ext uri="{FF2B5EF4-FFF2-40B4-BE49-F238E27FC236}">
                  <a16:creationId xmlns:a16="http://schemas.microsoft.com/office/drawing/2014/main" id="{E73D14C5-D524-A097-6AF1-B7747429EED1}"/>
                </a:ext>
              </a:extLst>
            </p:cNvPr>
            <p:cNvSpPr txBox="1">
              <a:spLocks noChangeArrowheads="1"/>
            </p:cNvSpPr>
            <p:nvPr/>
          </p:nvSpPr>
          <p:spPr bwMode="auto">
            <a:xfrm>
              <a:off x="7224733" y="1960324"/>
              <a:ext cx="3302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b="1"/>
                <a:t>X</a:t>
              </a:r>
            </a:p>
          </p:txBody>
        </p:sp>
        <p:sp>
          <p:nvSpPr>
            <p:cNvPr id="43038" name="Text Box 26">
              <a:extLst>
                <a:ext uri="{FF2B5EF4-FFF2-40B4-BE49-F238E27FC236}">
                  <a16:creationId xmlns:a16="http://schemas.microsoft.com/office/drawing/2014/main" id="{F639CC50-9C4F-D6BE-4D37-D3FE81E1E5B6}"/>
                </a:ext>
              </a:extLst>
            </p:cNvPr>
            <p:cNvSpPr txBox="1">
              <a:spLocks noChangeArrowheads="1"/>
            </p:cNvSpPr>
            <p:nvPr/>
          </p:nvSpPr>
          <p:spPr bwMode="auto">
            <a:xfrm>
              <a:off x="7111999" y="3288083"/>
              <a:ext cx="3302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b="1"/>
                <a:t>X</a:t>
              </a:r>
            </a:p>
          </p:txBody>
        </p:sp>
        <p:sp>
          <p:nvSpPr>
            <p:cNvPr id="43039" name="Text Box 27">
              <a:extLst>
                <a:ext uri="{FF2B5EF4-FFF2-40B4-BE49-F238E27FC236}">
                  <a16:creationId xmlns:a16="http://schemas.microsoft.com/office/drawing/2014/main" id="{278BB9A7-2F63-283B-2AD3-2879EC968F4F}"/>
                </a:ext>
              </a:extLst>
            </p:cNvPr>
            <p:cNvSpPr txBox="1">
              <a:spLocks noChangeArrowheads="1"/>
            </p:cNvSpPr>
            <p:nvPr/>
          </p:nvSpPr>
          <p:spPr bwMode="auto">
            <a:xfrm>
              <a:off x="6353652" y="2970757"/>
              <a:ext cx="3302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b="1"/>
                <a:t>X</a:t>
              </a:r>
            </a:p>
          </p:txBody>
        </p:sp>
        <p:sp>
          <p:nvSpPr>
            <p:cNvPr id="43040" name="Text Box 28">
              <a:extLst>
                <a:ext uri="{FF2B5EF4-FFF2-40B4-BE49-F238E27FC236}">
                  <a16:creationId xmlns:a16="http://schemas.microsoft.com/office/drawing/2014/main" id="{84D93614-D6AE-13DF-1070-5E14A341A6E3}"/>
                </a:ext>
              </a:extLst>
            </p:cNvPr>
            <p:cNvSpPr txBox="1">
              <a:spLocks noChangeArrowheads="1"/>
            </p:cNvSpPr>
            <p:nvPr/>
          </p:nvSpPr>
          <p:spPr bwMode="auto">
            <a:xfrm>
              <a:off x="7431935" y="2487461"/>
              <a:ext cx="3302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b="1"/>
                <a:t>X</a:t>
              </a:r>
            </a:p>
          </p:txBody>
        </p:sp>
      </p:grpSp>
      <p:sp>
        <p:nvSpPr>
          <p:cNvPr id="43020" name="Text Box 10">
            <a:extLst>
              <a:ext uri="{FF2B5EF4-FFF2-40B4-BE49-F238E27FC236}">
                <a16:creationId xmlns:a16="http://schemas.microsoft.com/office/drawing/2014/main" id="{9ECDE415-31D3-A4BA-6669-A6D55F796E69}"/>
              </a:ext>
            </a:extLst>
          </p:cNvPr>
          <p:cNvSpPr txBox="1">
            <a:spLocks noChangeArrowheads="1"/>
          </p:cNvSpPr>
          <p:nvPr/>
        </p:nvSpPr>
        <p:spPr bwMode="auto">
          <a:xfrm>
            <a:off x="2776538" y="4684713"/>
            <a:ext cx="1039812"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800" b="1"/>
              <a:t>Low</a:t>
            </a:r>
          </a:p>
        </p:txBody>
      </p:sp>
      <p:sp>
        <p:nvSpPr>
          <p:cNvPr id="43021" name="Text Box 9">
            <a:extLst>
              <a:ext uri="{FF2B5EF4-FFF2-40B4-BE49-F238E27FC236}">
                <a16:creationId xmlns:a16="http://schemas.microsoft.com/office/drawing/2014/main" id="{D835848E-B7A8-CB4F-0004-339BE5CDE38C}"/>
              </a:ext>
            </a:extLst>
          </p:cNvPr>
          <p:cNvSpPr txBox="1">
            <a:spLocks noChangeArrowheads="1"/>
          </p:cNvSpPr>
          <p:nvPr/>
        </p:nvSpPr>
        <p:spPr bwMode="auto">
          <a:xfrm>
            <a:off x="7775575" y="4710113"/>
            <a:ext cx="12096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800" b="1"/>
              <a:t>High</a:t>
            </a:r>
          </a:p>
        </p:txBody>
      </p:sp>
      <p:sp>
        <p:nvSpPr>
          <p:cNvPr id="43022" name="Espace réservé du numéro de diapositive 28">
            <a:extLst>
              <a:ext uri="{FF2B5EF4-FFF2-40B4-BE49-F238E27FC236}">
                <a16:creationId xmlns:a16="http://schemas.microsoft.com/office/drawing/2014/main" id="{7BE756FF-9D0A-367B-1587-72AD9ED0FD15}"/>
              </a:ext>
            </a:extLst>
          </p:cNvPr>
          <p:cNvSpPr>
            <a:spLocks noGrp="1"/>
          </p:cNvSpPr>
          <p:nvPr>
            <p:ph type="sldNum" sz="quarter" idx="12"/>
          </p:nvPr>
        </p:nvSpPr>
        <p:spPr>
          <a:xfrm>
            <a:off x="8534400" y="6248400"/>
            <a:ext cx="3810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CE40FAFF-57B1-3146-BB86-2EFB18677827}" type="slidenum">
              <a:rPr lang="en-US" altLang="en-FR" sz="1400"/>
              <a:pPr eaLnBrk="1" hangingPunct="1"/>
              <a:t>22</a:t>
            </a:fld>
            <a:endParaRPr lang="en-US" altLang="en-FR" sz="1400"/>
          </a:p>
        </p:txBody>
      </p:sp>
      <p:sp>
        <p:nvSpPr>
          <p:cNvPr id="32" name="TextBox 28">
            <a:extLst>
              <a:ext uri="{FF2B5EF4-FFF2-40B4-BE49-F238E27FC236}">
                <a16:creationId xmlns:a16="http://schemas.microsoft.com/office/drawing/2014/main" id="{E12039F0-57C7-8FF3-68F9-6B6B126F1D0B}"/>
              </a:ext>
            </a:extLst>
          </p:cNvPr>
          <p:cNvSpPr txBox="1">
            <a:spLocks noChangeArrowheads="1"/>
          </p:cNvSpPr>
          <p:nvPr/>
        </p:nvSpPr>
        <p:spPr bwMode="auto">
          <a:xfrm>
            <a:off x="2889250" y="5722938"/>
            <a:ext cx="607218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nl-BE" altLang="en-FR" sz="2000" b="1" i="1" dirty="0">
                <a:solidFill>
                  <a:srgbClr val="00B050"/>
                </a:solidFill>
              </a:rPr>
              <a:t>* EQ = </a:t>
            </a:r>
            <a:r>
              <a:rPr lang="en-US" altLang="en-FR" sz="2000" b="1" i="1" dirty="0">
                <a:solidFill>
                  <a:srgbClr val="00B050"/>
                </a:solidFill>
              </a:rPr>
              <a:t>Emotional Intelligence Quotient (a measure of emotional intelligence, sometimes given a number score)</a:t>
            </a:r>
          </a:p>
        </p:txBody>
      </p:sp>
      <p:sp>
        <p:nvSpPr>
          <p:cNvPr id="3" name="TextBox 35">
            <a:extLst>
              <a:ext uri="{FF2B5EF4-FFF2-40B4-BE49-F238E27FC236}">
                <a16:creationId xmlns:a16="http://schemas.microsoft.com/office/drawing/2014/main" id="{534E2559-E651-BB73-8D4B-459759D5B0B6}"/>
              </a:ext>
            </a:extLst>
          </p:cNvPr>
          <p:cNvSpPr txBox="1">
            <a:spLocks noChangeArrowheads="1"/>
          </p:cNvSpPr>
          <p:nvPr/>
        </p:nvSpPr>
        <p:spPr bwMode="auto">
          <a:xfrm>
            <a:off x="-70778" y="6426201"/>
            <a:ext cx="19653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nl-BE" altLang="en-FR" sz="1200" b="1" i="1" dirty="0">
                <a:solidFill>
                  <a:schemeClr val="tx2"/>
                </a:solidFill>
              </a:rPr>
              <a:t>Source: Daniel Goleman</a:t>
            </a:r>
            <a:endParaRPr lang="en-US" altLang="en-FR" sz="1200" b="1" i="1" dirty="0">
              <a:solidFill>
                <a:schemeClr val="tx2"/>
              </a:solidFill>
            </a:endParaRPr>
          </a:p>
        </p:txBody>
      </p:sp>
      <p:pic>
        <p:nvPicPr>
          <p:cNvPr id="4" name="Picture 2" descr="Emotional Intelligence">
            <a:extLst>
              <a:ext uri="{FF2B5EF4-FFF2-40B4-BE49-F238E27FC236}">
                <a16:creationId xmlns:a16="http://schemas.microsoft.com/office/drawing/2014/main" id="{F69C6EC6-7035-E99D-65E5-C933919C34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159" y="3684852"/>
            <a:ext cx="1628498" cy="243787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3" presetClass="entr" presetSubtype="16" fill="hold" nodeType="clickEffect">
                                  <p:stCondLst>
                                    <p:cond delay="0"/>
                                  </p:stCondLst>
                                  <p:childTnLst>
                                    <p:set>
                                      <p:cBhvr>
                                        <p:cTn id="6" dur="1" fill="hold">
                                          <p:stCondLst>
                                            <p:cond delay="0"/>
                                          </p:stCondLst>
                                        </p:cTn>
                                        <p:tgtEl>
                                          <p:spTgt spid="45089"/>
                                        </p:tgtEl>
                                        <p:attrNameLst>
                                          <p:attrName>style.visibility</p:attrName>
                                        </p:attrNameLst>
                                      </p:cBhvr>
                                      <p:to>
                                        <p:strVal val="visible"/>
                                      </p:to>
                                    </p:set>
                                    <p:anim calcmode="lin" valueType="num">
                                      <p:cBhvr>
                                        <p:cTn id="7" dur="500" fill="hold"/>
                                        <p:tgtEl>
                                          <p:spTgt spid="45089"/>
                                        </p:tgtEl>
                                        <p:attrNameLst>
                                          <p:attrName>ppt_w</p:attrName>
                                        </p:attrNameLst>
                                      </p:cBhvr>
                                      <p:tavLst>
                                        <p:tav tm="0">
                                          <p:val>
                                            <p:fltVal val="0"/>
                                          </p:val>
                                        </p:tav>
                                        <p:tav tm="100000">
                                          <p:val>
                                            <p:strVal val="#ppt_w"/>
                                          </p:val>
                                        </p:tav>
                                      </p:tavLst>
                                    </p:anim>
                                    <p:anim calcmode="lin" valueType="num">
                                      <p:cBhvr>
                                        <p:cTn id="8" dur="500" fill="hold"/>
                                        <p:tgtEl>
                                          <p:spTgt spid="45089"/>
                                        </p:tgtEl>
                                        <p:attrNameLst>
                                          <p:attrName>ppt_h</p:attrName>
                                        </p:attrNameLst>
                                      </p:cBhvr>
                                      <p:tavLst>
                                        <p:tav tm="0">
                                          <p:val>
                                            <p:fltVal val="0"/>
                                          </p:val>
                                        </p:tav>
                                        <p:tav tm="100000">
                                          <p:val>
                                            <p:strVal val="#ppt_h"/>
                                          </p:val>
                                        </p:tav>
                                      </p:tavLst>
                                    </p:anim>
                                  </p:childTnLst>
                                </p:cTn>
                              </p:par>
                            </p:childTnLst>
                          </p:cTn>
                        </p:par>
                        <p:par>
                          <p:cTn id="9" fill="hold" nodeType="afterGroup">
                            <p:stCondLst>
                              <p:cond delay="500"/>
                            </p:stCondLst>
                            <p:childTnLst>
                              <p:par>
                                <p:cTn id="10" presetID="35" presetClass="emph" presetSubtype="0" fill="hold" nodeType="afterEffect">
                                  <p:stCondLst>
                                    <p:cond delay="0"/>
                                  </p:stCondLst>
                                  <p:childTnLst>
                                    <p:anim calcmode="discrete" valueType="str">
                                      <p:cBhvr>
                                        <p:cTn id="11" dur="1000" fill="hold"/>
                                        <p:tgtEl>
                                          <p:spTgt spid="45089"/>
                                        </p:tgtEl>
                                        <p:attrNameLst>
                                          <p:attrName>style.visibility</p:attrName>
                                        </p:attrNameLst>
                                      </p:cBhvr>
                                      <p:tavLst>
                                        <p:tav tm="0">
                                          <p:val>
                                            <p:strVal val="hidden"/>
                                          </p:val>
                                        </p:tav>
                                        <p:tav tm="50000">
                                          <p:val>
                                            <p:strVal val="visible"/>
                                          </p:val>
                                        </p:tav>
                                      </p:tavLst>
                                    </p:anim>
                                  </p:childTnLst>
                                </p:cTn>
                              </p:par>
                            </p:childTnLst>
                          </p:cTn>
                        </p:par>
                        <p:par>
                          <p:cTn id="12" fill="hold" nodeType="afterGroup">
                            <p:stCondLst>
                              <p:cond delay="1500"/>
                            </p:stCondLst>
                            <p:childTnLst>
                              <p:par>
                                <p:cTn id="13" presetID="1" presetClass="entr" presetSubtype="0" fill="hold" nodeType="after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22" presetClass="entr" presetSubtype="8" fill="hold" nodeType="click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left)">
                                      <p:cBhvr>
                                        <p:cTn id="19" dur="2000"/>
                                        <p:tgtEl>
                                          <p:spTgt spid="2"/>
                                        </p:tgtEl>
                                      </p:cBhvr>
                                    </p:animEffect>
                                  </p:childTnLst>
                                </p:cTn>
                              </p:par>
                            </p:childTnLst>
                          </p:cTn>
                        </p:par>
                        <p:par>
                          <p:cTn id="20" fill="hold" nodeType="afterGroup">
                            <p:stCondLst>
                              <p:cond delay="2000"/>
                            </p:stCondLst>
                            <p:childTnLst>
                              <p:par>
                                <p:cTn id="21" presetID="26" presetClass="emph" presetSubtype="0" fill="hold" nodeType="afterEffect">
                                  <p:stCondLst>
                                    <p:cond delay="0"/>
                                  </p:stCondLst>
                                  <p:childTnLst>
                                    <p:animEffect transition="out" filter="fade">
                                      <p:cBhvr>
                                        <p:cTn id="22" dur="500" tmFilter="0, 0; .2, .5; .8, .5; 1, 0"/>
                                        <p:tgtEl>
                                          <p:spTgt spid="45089"/>
                                        </p:tgtEl>
                                      </p:cBhvr>
                                    </p:animEffect>
                                    <p:animScale>
                                      <p:cBhvr>
                                        <p:cTn id="23" dur="250" autoRev="1" fill="hold"/>
                                        <p:tgtEl>
                                          <p:spTgt spid="4508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089" grpId="0"/>
      <p:bldP spid="45089" grpId="1"/>
      <p:bldP spid="45089" grpId="2"/>
      <p:bldP spid="3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1">
            <a:extLst>
              <a:ext uri="{FF2B5EF4-FFF2-40B4-BE49-F238E27FC236}">
                <a16:creationId xmlns:a16="http://schemas.microsoft.com/office/drawing/2014/main" id="{5230D014-BCF0-EBD9-4558-8E617F49A2F6}"/>
              </a:ext>
            </a:extLst>
          </p:cNvPr>
          <p:cNvSpPr>
            <a:spLocks noGrp="1"/>
          </p:cNvSpPr>
          <p:nvPr>
            <p:ph type="title"/>
          </p:nvPr>
        </p:nvSpPr>
        <p:spPr/>
        <p:txBody>
          <a:bodyPr/>
          <a:lstStyle/>
          <a:p>
            <a:r>
              <a:rPr lang="en-US" altLang="en-FR" sz="4200" b="1" dirty="0">
                <a:solidFill>
                  <a:srgbClr val="0070C0"/>
                </a:solidFill>
                <a:effectLst>
                  <a:outerShdw blurRad="38100" dist="38100" dir="2700000" algn="tl">
                    <a:srgbClr val="000000">
                      <a:alpha val="43137"/>
                    </a:srgbClr>
                  </a:outerShdw>
                </a:effectLst>
                <a:ea typeface="ＭＳ Ｐゴシック" pitchFamily="-1" charset="-128"/>
                <a:cs typeface="+mj-cs"/>
              </a:rPr>
              <a:t>Emotional Intelligence</a:t>
            </a:r>
          </a:p>
        </p:txBody>
      </p:sp>
      <p:sp>
        <p:nvSpPr>
          <p:cNvPr id="45059" name="Content Placeholder 3">
            <a:extLst>
              <a:ext uri="{FF2B5EF4-FFF2-40B4-BE49-F238E27FC236}">
                <a16:creationId xmlns:a16="http://schemas.microsoft.com/office/drawing/2014/main" id="{02102D8B-4120-5D60-E180-C43B9DD37560}"/>
              </a:ext>
            </a:extLst>
          </p:cNvPr>
          <p:cNvSpPr>
            <a:spLocks noGrp="1"/>
          </p:cNvSpPr>
          <p:nvPr>
            <p:ph idx="1"/>
          </p:nvPr>
        </p:nvSpPr>
        <p:spPr/>
        <p:txBody>
          <a:bodyPr/>
          <a:lstStyle/>
          <a:p>
            <a:r>
              <a:rPr lang="en-US" altLang="en-FR" sz="4400" dirty="0">
                <a:ea typeface="ＭＳ Ｐゴシック" panose="020B0600070205080204" pitchFamily="34" charset="-128"/>
              </a:rPr>
              <a:t>What is it?</a:t>
            </a:r>
          </a:p>
          <a:p>
            <a:r>
              <a:rPr lang="en-US" altLang="en-FR" sz="4400" dirty="0">
                <a:ea typeface="ＭＳ Ｐゴシック" panose="020B0600070205080204" pitchFamily="34" charset="-128"/>
              </a:rPr>
              <a:t>How would you define it?</a:t>
            </a:r>
          </a:p>
          <a:p>
            <a:r>
              <a:rPr lang="en-US" altLang="en-FR" sz="4400" dirty="0">
                <a:ea typeface="ＭＳ Ｐゴシック" panose="020B0600070205080204" pitchFamily="34" charset="-128"/>
              </a:rPr>
              <a:t>5-minute discussion in pairs/groups</a:t>
            </a:r>
          </a:p>
        </p:txBody>
      </p:sp>
      <p:sp>
        <p:nvSpPr>
          <p:cNvPr id="45060" name="Slide Number Placeholder 2">
            <a:extLst>
              <a:ext uri="{FF2B5EF4-FFF2-40B4-BE49-F238E27FC236}">
                <a16:creationId xmlns:a16="http://schemas.microsoft.com/office/drawing/2014/main" id="{6F0799B4-6F17-309F-7AB5-B44E2CA9297F}"/>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36746190-63E1-F74D-9A28-A921C6D239FB}" type="slidenum">
              <a:rPr lang="en-US" altLang="en-FR" sz="1400"/>
              <a:pPr eaLnBrk="1" hangingPunct="1"/>
              <a:t>23</a:t>
            </a:fld>
            <a:endParaRPr lang="en-US" altLang="en-FR" sz="14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a:extLst>
              <a:ext uri="{FF2B5EF4-FFF2-40B4-BE49-F238E27FC236}">
                <a16:creationId xmlns:a16="http://schemas.microsoft.com/office/drawing/2014/main" id="{6815D8F7-8482-426A-1BE4-F14B95C23916}"/>
              </a:ext>
            </a:extLst>
          </p:cNvPr>
          <p:cNvSpPr>
            <a:spLocks noChangeArrowheads="1"/>
          </p:cNvSpPr>
          <p:nvPr/>
        </p:nvSpPr>
        <p:spPr bwMode="auto">
          <a:xfrm>
            <a:off x="76200" y="76200"/>
            <a:ext cx="9144000" cy="674688"/>
          </a:xfrm>
          <a:prstGeom prst="rect">
            <a:avLst/>
          </a:prstGeom>
          <a:noFill/>
          <a:ln w="12700">
            <a:noFill/>
            <a:miter lim="800000"/>
            <a:headEnd/>
            <a:tailEnd/>
          </a:ln>
        </p:spPr>
        <p:txBody>
          <a:bodyPr lIns="90488" tIns="44450" rIns="90488" bIns="44450" anchor="b"/>
          <a:lstStyle/>
          <a:p>
            <a:pPr algn="ctr">
              <a:defRPr/>
            </a:pPr>
            <a:r>
              <a:rPr lang="en-US" sz="4800" b="1" dirty="0">
                <a:solidFill>
                  <a:srgbClr val="0070C0"/>
                </a:solidFill>
                <a:effectLst>
                  <a:outerShdw blurRad="38100" dist="38100" dir="2700000" algn="tl">
                    <a:srgbClr val="000000">
                      <a:alpha val="43137"/>
                    </a:srgbClr>
                  </a:outerShdw>
                </a:effectLst>
                <a:ea typeface="ＭＳ Ｐゴシック" pitchFamily="-84" charset="-128"/>
              </a:rPr>
              <a:t>Emotional Intelligence Defined</a:t>
            </a:r>
          </a:p>
        </p:txBody>
      </p:sp>
      <p:sp>
        <p:nvSpPr>
          <p:cNvPr id="207875" name="Oval 3">
            <a:extLst>
              <a:ext uri="{FF2B5EF4-FFF2-40B4-BE49-F238E27FC236}">
                <a16:creationId xmlns:a16="http://schemas.microsoft.com/office/drawing/2014/main" id="{4CF64328-86EB-1E6B-B61C-01C2CDEA95C5}"/>
              </a:ext>
            </a:extLst>
          </p:cNvPr>
          <p:cNvSpPr>
            <a:spLocks noChangeArrowheads="1"/>
          </p:cNvSpPr>
          <p:nvPr/>
        </p:nvSpPr>
        <p:spPr bwMode="auto">
          <a:xfrm>
            <a:off x="185000" y="964504"/>
            <a:ext cx="8803794" cy="5260932"/>
          </a:xfrm>
          <a:prstGeom prst="ellipse">
            <a:avLst/>
          </a:prstGeom>
          <a:solidFill>
            <a:srgbClr val="FFC000"/>
          </a:solidFill>
          <a:ln w="76200">
            <a:noFill/>
            <a:round/>
            <a:headEnd/>
            <a:tailEnd/>
          </a:ln>
          <a:effectLst>
            <a:glow rad="139700">
              <a:schemeClr val="accent1">
                <a:satMod val="175000"/>
                <a:alpha val="40000"/>
              </a:schemeClr>
            </a:glow>
            <a:outerShdw blurRad="50800" dist="38100" dir="2700000" algn="tl" rotWithShape="0">
              <a:prstClr val="black">
                <a:alpha val="40000"/>
              </a:prstClr>
            </a:outerShdw>
          </a:effectLst>
        </p:spPr>
        <p:txBody>
          <a:bodyPr lIns="0" tIns="0" rIns="0" bIns="0"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50000"/>
              </a:spcBef>
              <a:spcAft>
                <a:spcPct val="20000"/>
              </a:spcAft>
            </a:pPr>
            <a:r>
              <a:rPr lang="en-US" altLang="en-US" sz="4000" i="1">
                <a:solidFill>
                  <a:srgbClr val="000099"/>
                </a:solidFill>
                <a:effectLst>
                  <a:outerShdw blurRad="38100" dist="38100" dir="2700000" algn="tl">
                    <a:srgbClr val="C0C0C0"/>
                  </a:outerShdw>
                </a:effectLst>
              </a:rPr>
              <a:t>“The capacity for </a:t>
            </a:r>
            <a:r>
              <a:rPr lang="en-US" altLang="en-US" sz="4000" i="1" u="sng">
                <a:solidFill>
                  <a:srgbClr val="000099"/>
                </a:solidFill>
                <a:effectLst>
                  <a:outerShdw blurRad="38100" dist="38100" dir="2700000" algn="tl">
                    <a:srgbClr val="C0C0C0"/>
                  </a:outerShdw>
                </a:effectLst>
              </a:rPr>
              <a:t>recognizing our own feelings </a:t>
            </a:r>
            <a:r>
              <a:rPr lang="en-US" altLang="en-US" sz="4000" i="1">
                <a:solidFill>
                  <a:srgbClr val="000099"/>
                </a:solidFill>
                <a:effectLst>
                  <a:outerShdw blurRad="38100" dist="38100" dir="2700000" algn="tl">
                    <a:srgbClr val="C0C0C0"/>
                  </a:outerShdw>
                </a:effectLst>
              </a:rPr>
              <a:t>and those of others, for motivating ourselves, for managing emotions well in ourselves and in our relationships.”</a:t>
            </a:r>
          </a:p>
        </p:txBody>
      </p:sp>
      <p:sp>
        <p:nvSpPr>
          <p:cNvPr id="46086" name="Rectangle 5">
            <a:hlinkClick r:id="rId3"/>
            <a:extLst>
              <a:ext uri="{FF2B5EF4-FFF2-40B4-BE49-F238E27FC236}">
                <a16:creationId xmlns:a16="http://schemas.microsoft.com/office/drawing/2014/main" id="{616BE82C-21D5-B5BD-0C24-A998CEC195F9}"/>
              </a:ext>
            </a:extLst>
          </p:cNvPr>
          <p:cNvSpPr>
            <a:spLocks noChangeArrowheads="1"/>
          </p:cNvSpPr>
          <p:nvPr/>
        </p:nvSpPr>
        <p:spPr bwMode="auto">
          <a:xfrm>
            <a:off x="0" y="6149975"/>
            <a:ext cx="4508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2000">
                <a:solidFill>
                  <a:srgbClr val="0070C0"/>
                </a:solidFill>
              </a:rPr>
              <a:t>Source: Daniel Goleman </a:t>
            </a:r>
          </a:p>
          <a:p>
            <a:pPr eaLnBrk="1" hangingPunct="1"/>
            <a:r>
              <a:rPr lang="en-US" altLang="en-FR" sz="2000" i="1" u="sng">
                <a:solidFill>
                  <a:srgbClr val="0070C0"/>
                </a:solidFill>
              </a:rPr>
              <a:t>‘Emotional Intelligence’</a:t>
            </a:r>
          </a:p>
        </p:txBody>
      </p:sp>
      <p:sp>
        <p:nvSpPr>
          <p:cNvPr id="46087" name="Slide Number Placeholder 3">
            <a:extLst>
              <a:ext uri="{FF2B5EF4-FFF2-40B4-BE49-F238E27FC236}">
                <a16:creationId xmlns:a16="http://schemas.microsoft.com/office/drawing/2014/main" id="{F928F4B0-5BD6-646C-8CE4-01BFDF309E5D}"/>
              </a:ext>
            </a:extLst>
          </p:cNvPr>
          <p:cNvSpPr>
            <a:spLocks noGrp="1"/>
          </p:cNvSpPr>
          <p:nvPr>
            <p:ph type="sldNum" sz="quarter" idx="12"/>
          </p:nvPr>
        </p:nvSpPr>
        <p:spPr>
          <a:xfrm>
            <a:off x="8596313" y="6381750"/>
            <a:ext cx="5334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fld id="{3132FC2D-F4FA-E04E-9BF0-1B8ABB454039}" type="slidenum">
              <a:rPr lang="en-US" altLang="en-FR" sz="1400" b="1"/>
              <a:pPr algn="ctr" eaLnBrk="1" hangingPunct="1"/>
              <a:t>24</a:t>
            </a:fld>
            <a:endParaRPr lang="en-US" altLang="en-FR" sz="1400" b="1"/>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16" fill="hold" nodeType="afterEffect">
                                  <p:stCondLst>
                                    <p:cond delay="0"/>
                                  </p:stCondLst>
                                  <p:childTnLst>
                                    <p:set>
                                      <p:cBhvr>
                                        <p:cTn id="6" dur="1" fill="hold">
                                          <p:stCondLst>
                                            <p:cond delay="0"/>
                                          </p:stCondLst>
                                        </p:cTn>
                                        <p:tgtEl>
                                          <p:spTgt spid="44034"/>
                                        </p:tgtEl>
                                        <p:attrNameLst>
                                          <p:attrName>style.visibility</p:attrName>
                                        </p:attrNameLst>
                                      </p:cBhvr>
                                      <p:to>
                                        <p:strVal val="visible"/>
                                      </p:to>
                                    </p:set>
                                    <p:anim calcmode="lin" valueType="num">
                                      <p:cBhvr>
                                        <p:cTn id="7" dur="500" fill="hold"/>
                                        <p:tgtEl>
                                          <p:spTgt spid="44034"/>
                                        </p:tgtEl>
                                        <p:attrNameLst>
                                          <p:attrName>ppt_w</p:attrName>
                                        </p:attrNameLst>
                                      </p:cBhvr>
                                      <p:tavLst>
                                        <p:tav tm="0">
                                          <p:val>
                                            <p:fltVal val="0"/>
                                          </p:val>
                                        </p:tav>
                                        <p:tav tm="100000">
                                          <p:val>
                                            <p:strVal val="#ppt_w"/>
                                          </p:val>
                                        </p:tav>
                                      </p:tavLst>
                                    </p:anim>
                                    <p:anim calcmode="lin" valueType="num">
                                      <p:cBhvr>
                                        <p:cTn id="8" dur="500" fill="hold"/>
                                        <p:tgtEl>
                                          <p:spTgt spid="44034"/>
                                        </p:tgtEl>
                                        <p:attrNameLst>
                                          <p:attrName>ppt_h</p:attrName>
                                        </p:attrNameLst>
                                      </p:cBhvr>
                                      <p:tavLst>
                                        <p:tav tm="0">
                                          <p:val>
                                            <p:fltVal val="0"/>
                                          </p:val>
                                        </p:tav>
                                        <p:tav tm="100000">
                                          <p:val>
                                            <p:strVal val="#ppt_h"/>
                                          </p:val>
                                        </p:tav>
                                      </p:tavLst>
                                    </p:anim>
                                    <p:animEffect transition="in" filter="fade">
                                      <p:cBhvr>
                                        <p:cTn id="9" dur="500"/>
                                        <p:tgtEl>
                                          <p:spTgt spid="44034"/>
                                        </p:tgtEl>
                                      </p:cBhvr>
                                    </p:animEffect>
                                  </p:childTnLst>
                                </p:cTn>
                              </p:par>
                            </p:childTnLst>
                          </p:cTn>
                        </p:par>
                        <p:par>
                          <p:cTn id="10" fill="hold" nodeType="afterGroup">
                            <p:stCondLst>
                              <p:cond delay="500"/>
                            </p:stCondLst>
                            <p:childTnLst>
                              <p:par>
                                <p:cTn id="11" presetID="22" presetClass="entr" presetSubtype="1" fill="hold" nodeType="afterEffect">
                                  <p:stCondLst>
                                    <p:cond delay="0"/>
                                  </p:stCondLst>
                                  <p:childTnLst>
                                    <p:set>
                                      <p:cBhvr>
                                        <p:cTn id="12" dur="1" fill="hold">
                                          <p:stCondLst>
                                            <p:cond delay="0"/>
                                          </p:stCondLst>
                                        </p:cTn>
                                        <p:tgtEl>
                                          <p:spTgt spid="207875"/>
                                        </p:tgtEl>
                                        <p:attrNameLst>
                                          <p:attrName>style.visibility</p:attrName>
                                        </p:attrNameLst>
                                      </p:cBhvr>
                                      <p:to>
                                        <p:strVal val="visible"/>
                                      </p:to>
                                    </p:set>
                                    <p:animEffect transition="in" filter="wipe(up)">
                                      <p:cBhvr>
                                        <p:cTn id="13" dur="3000"/>
                                        <p:tgtEl>
                                          <p:spTgt spid="2078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03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Number Placeholder 3">
            <a:extLst>
              <a:ext uri="{FF2B5EF4-FFF2-40B4-BE49-F238E27FC236}">
                <a16:creationId xmlns:a16="http://schemas.microsoft.com/office/drawing/2014/main" id="{C6AACD38-DD19-78BC-66FB-09852F48ECBF}"/>
              </a:ext>
            </a:extLst>
          </p:cNvPr>
          <p:cNvSpPr>
            <a:spLocks noGrp="1"/>
          </p:cNvSpPr>
          <p:nvPr>
            <p:ph type="sldNum" sz="quarter" idx="12"/>
          </p:nvPr>
        </p:nvSpPr>
        <p:spPr>
          <a:xfrm>
            <a:off x="8596313" y="6381750"/>
            <a:ext cx="5334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fld id="{5817F77E-807B-AD4D-9ED3-6EFE9064057B}" type="slidenum">
              <a:rPr lang="en-US" altLang="en-FR" sz="1400" b="1"/>
              <a:pPr algn="ctr" eaLnBrk="1" hangingPunct="1"/>
              <a:t>25</a:t>
            </a:fld>
            <a:endParaRPr lang="en-US" altLang="en-FR" sz="1400" b="1"/>
          </a:p>
        </p:txBody>
      </p:sp>
      <p:pic>
        <p:nvPicPr>
          <p:cNvPr id="48131" name="Picture 6">
            <a:extLst>
              <a:ext uri="{FF2B5EF4-FFF2-40B4-BE49-F238E27FC236}">
                <a16:creationId xmlns:a16="http://schemas.microsoft.com/office/drawing/2014/main" id="{EA932B04-2460-5303-E072-180E0074198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42900" y="381000"/>
            <a:ext cx="8458200" cy="6427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034" name="Rectangle 2">
            <a:extLst>
              <a:ext uri="{FF2B5EF4-FFF2-40B4-BE49-F238E27FC236}">
                <a16:creationId xmlns:a16="http://schemas.microsoft.com/office/drawing/2014/main" id="{381CC486-A5E3-0E01-E37C-19B0CB134DA2}"/>
              </a:ext>
            </a:extLst>
          </p:cNvPr>
          <p:cNvSpPr>
            <a:spLocks noChangeArrowheads="1"/>
          </p:cNvSpPr>
          <p:nvPr/>
        </p:nvSpPr>
        <p:spPr bwMode="auto">
          <a:xfrm>
            <a:off x="0" y="76200"/>
            <a:ext cx="9144000" cy="1143000"/>
          </a:xfrm>
          <a:prstGeom prst="rect">
            <a:avLst/>
          </a:prstGeom>
          <a:solidFill>
            <a:schemeClr val="bg1"/>
          </a:solidFill>
          <a:ln w="12700">
            <a:noFill/>
            <a:miter lim="800000"/>
            <a:headEnd/>
            <a:tailEnd/>
          </a:ln>
        </p:spPr>
        <p:txBody>
          <a:bodyPr lIns="90488" tIns="44450" rIns="90488" bIns="44450" anchor="b"/>
          <a:lstStyle/>
          <a:p>
            <a:pPr algn="ctr">
              <a:defRPr/>
            </a:pPr>
            <a:r>
              <a:rPr lang="en-US" sz="4400" b="1" dirty="0">
                <a:solidFill>
                  <a:srgbClr val="0070C0"/>
                </a:solidFill>
                <a:effectLst>
                  <a:outerShdw blurRad="38100" dist="38100" dir="2700000" algn="tl">
                    <a:srgbClr val="000000">
                      <a:alpha val="43137"/>
                    </a:srgbClr>
                  </a:outerShdw>
                </a:effectLst>
                <a:ea typeface="ＭＳ Ｐゴシック" pitchFamily="-84" charset="-128"/>
              </a:rPr>
              <a:t>How do you feel at this moment?</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16" fill="hold" nodeType="afterEffect">
                                  <p:stCondLst>
                                    <p:cond delay="0"/>
                                  </p:stCondLst>
                                  <p:childTnLst>
                                    <p:set>
                                      <p:cBhvr>
                                        <p:cTn id="6" dur="1" fill="hold">
                                          <p:stCondLst>
                                            <p:cond delay="0"/>
                                          </p:stCondLst>
                                        </p:cTn>
                                        <p:tgtEl>
                                          <p:spTgt spid="44034"/>
                                        </p:tgtEl>
                                        <p:attrNameLst>
                                          <p:attrName>style.visibility</p:attrName>
                                        </p:attrNameLst>
                                      </p:cBhvr>
                                      <p:to>
                                        <p:strVal val="visible"/>
                                      </p:to>
                                    </p:set>
                                    <p:anim calcmode="lin" valueType="num">
                                      <p:cBhvr>
                                        <p:cTn id="7" dur="500" fill="hold"/>
                                        <p:tgtEl>
                                          <p:spTgt spid="44034"/>
                                        </p:tgtEl>
                                        <p:attrNameLst>
                                          <p:attrName>ppt_w</p:attrName>
                                        </p:attrNameLst>
                                      </p:cBhvr>
                                      <p:tavLst>
                                        <p:tav tm="0">
                                          <p:val>
                                            <p:fltVal val="0"/>
                                          </p:val>
                                        </p:tav>
                                        <p:tav tm="100000">
                                          <p:val>
                                            <p:strVal val="#ppt_w"/>
                                          </p:val>
                                        </p:tav>
                                      </p:tavLst>
                                    </p:anim>
                                    <p:anim calcmode="lin" valueType="num">
                                      <p:cBhvr>
                                        <p:cTn id="8" dur="500" fill="hold"/>
                                        <p:tgtEl>
                                          <p:spTgt spid="44034"/>
                                        </p:tgtEl>
                                        <p:attrNameLst>
                                          <p:attrName>ppt_h</p:attrName>
                                        </p:attrNameLst>
                                      </p:cBhvr>
                                      <p:tavLst>
                                        <p:tav tm="0">
                                          <p:val>
                                            <p:fltVal val="0"/>
                                          </p:val>
                                        </p:tav>
                                        <p:tav tm="100000">
                                          <p:val>
                                            <p:strVal val="#ppt_h"/>
                                          </p:val>
                                        </p:tav>
                                      </p:tavLst>
                                    </p:anim>
                                    <p:animEffect transition="in" filter="fade">
                                      <p:cBhvr>
                                        <p:cTn id="9" dur="500"/>
                                        <p:tgtEl>
                                          <p:spTgt spid="440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03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2" name="Rectangle 2">
            <a:extLst>
              <a:ext uri="{FF2B5EF4-FFF2-40B4-BE49-F238E27FC236}">
                <a16:creationId xmlns:a16="http://schemas.microsoft.com/office/drawing/2014/main" id="{CE4B7BD5-146D-B30B-F66F-CACB66760DDF}"/>
              </a:ext>
            </a:extLst>
          </p:cNvPr>
          <p:cNvSpPr>
            <a:spLocks noChangeArrowheads="1"/>
          </p:cNvSpPr>
          <p:nvPr/>
        </p:nvSpPr>
        <p:spPr bwMode="auto">
          <a:xfrm>
            <a:off x="6594475" y="5759450"/>
            <a:ext cx="185737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488" tIns="44450" rIns="90488" bIns="44450">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80000"/>
              </a:lnSpc>
            </a:pPr>
            <a:r>
              <a:rPr lang="en-US" altLang="en-FR" sz="2800" i="1">
                <a:solidFill>
                  <a:srgbClr val="00279F"/>
                </a:solidFill>
              </a:rPr>
              <a:t>Positive impact</a:t>
            </a:r>
            <a:br>
              <a:rPr lang="en-US" altLang="en-FR" sz="2800" i="1">
                <a:solidFill>
                  <a:srgbClr val="00279F"/>
                </a:solidFill>
              </a:rPr>
            </a:br>
            <a:r>
              <a:rPr lang="en-US" altLang="en-FR" sz="2800" i="1">
                <a:solidFill>
                  <a:srgbClr val="00279F"/>
                </a:solidFill>
              </a:rPr>
              <a:t>on others</a:t>
            </a:r>
          </a:p>
        </p:txBody>
      </p:sp>
      <p:grpSp>
        <p:nvGrpSpPr>
          <p:cNvPr id="2" name="Group 3">
            <a:extLst>
              <a:ext uri="{FF2B5EF4-FFF2-40B4-BE49-F238E27FC236}">
                <a16:creationId xmlns:a16="http://schemas.microsoft.com/office/drawing/2014/main" id="{AAACA306-06D3-066D-1A37-70BD48E786B8}"/>
              </a:ext>
            </a:extLst>
          </p:cNvPr>
          <p:cNvGrpSpPr>
            <a:grpSpLocks/>
          </p:cNvGrpSpPr>
          <p:nvPr/>
        </p:nvGrpSpPr>
        <p:grpSpPr bwMode="auto">
          <a:xfrm>
            <a:off x="1801813" y="1468438"/>
            <a:ext cx="4741862" cy="4627562"/>
            <a:chOff x="1339" y="855"/>
            <a:chExt cx="2986" cy="2915"/>
          </a:xfrm>
        </p:grpSpPr>
        <p:sp>
          <p:nvSpPr>
            <p:cNvPr id="209924" name="Rectangle 4">
              <a:extLst>
                <a:ext uri="{FF2B5EF4-FFF2-40B4-BE49-F238E27FC236}">
                  <a16:creationId xmlns:a16="http://schemas.microsoft.com/office/drawing/2014/main" id="{96D70C5E-FD73-3FB9-82B3-AF9F90F6C45F}"/>
                </a:ext>
              </a:extLst>
            </p:cNvPr>
            <p:cNvSpPr>
              <a:spLocks noChangeArrowheads="1"/>
            </p:cNvSpPr>
            <p:nvPr/>
          </p:nvSpPr>
          <p:spPr bwMode="auto">
            <a:xfrm>
              <a:off x="1684" y="1153"/>
              <a:ext cx="1341" cy="1323"/>
            </a:xfrm>
            <a:prstGeom prst="rect">
              <a:avLst/>
            </a:prstGeom>
            <a:gradFill rotWithShape="0">
              <a:gsLst>
                <a:gs pos="0">
                  <a:srgbClr val="666699"/>
                </a:gs>
                <a:gs pos="50000">
                  <a:srgbClr val="666699">
                    <a:gamma/>
                    <a:shade val="46275"/>
                    <a:invGamma/>
                  </a:srgbClr>
                </a:gs>
                <a:gs pos="100000">
                  <a:srgbClr val="666699"/>
                </a:gs>
              </a:gsLst>
              <a:lin ang="2700000" scaled="1"/>
            </a:gradFill>
            <a:ln w="12700">
              <a:noFill/>
              <a:miter lim="800000"/>
              <a:headEnd/>
              <a:tailEnd/>
            </a:ln>
            <a:effectLst/>
          </p:spPr>
          <p:txBody>
            <a:bodyPr wrap="none" anchor="ctr"/>
            <a:lstStyle/>
            <a:p>
              <a:pPr algn="ctr">
                <a:lnSpc>
                  <a:spcPct val="90000"/>
                </a:lnSpc>
                <a:defRPr/>
              </a:pPr>
              <a:br>
                <a:rPr lang="en-US" sz="2200">
                  <a:solidFill>
                    <a:schemeClr val="bg1"/>
                  </a:solidFill>
                  <a:effectLst>
                    <a:outerShdw blurRad="38100" dist="38100" dir="2700000" algn="tl">
                      <a:srgbClr val="000000"/>
                    </a:outerShdw>
                  </a:effectLst>
                  <a:latin typeface="Arial" pitchFamily="-84" charset="0"/>
                  <a:ea typeface="ＭＳ Ｐゴシック" pitchFamily="-84" charset="-128"/>
                  <a:cs typeface="ＭＳ Ｐゴシック" pitchFamily="-84" charset="-128"/>
                </a:rPr>
              </a:br>
              <a:endParaRPr lang="en-US" sz="2200">
                <a:solidFill>
                  <a:schemeClr val="bg1"/>
                </a:solidFill>
                <a:effectLst>
                  <a:outerShdw blurRad="38100" dist="38100" dir="2700000" algn="tl">
                    <a:srgbClr val="000000"/>
                  </a:outerShdw>
                </a:effectLst>
                <a:latin typeface="Arial" pitchFamily="-84" charset="0"/>
                <a:ea typeface="ＭＳ Ｐゴシック" pitchFamily="-84" charset="-128"/>
                <a:cs typeface="ＭＳ Ｐゴシック" pitchFamily="-84" charset="-128"/>
              </a:endParaRPr>
            </a:p>
          </p:txBody>
        </p:sp>
        <p:sp>
          <p:nvSpPr>
            <p:cNvPr id="209925" name="Rectangle 5">
              <a:extLst>
                <a:ext uri="{FF2B5EF4-FFF2-40B4-BE49-F238E27FC236}">
                  <a16:creationId xmlns:a16="http://schemas.microsoft.com/office/drawing/2014/main" id="{E60725DA-A6BA-FCAF-878B-40CFA257153E}"/>
                </a:ext>
              </a:extLst>
            </p:cNvPr>
            <p:cNvSpPr>
              <a:spLocks noChangeArrowheads="1"/>
            </p:cNvSpPr>
            <p:nvPr/>
          </p:nvSpPr>
          <p:spPr bwMode="auto">
            <a:xfrm>
              <a:off x="2996" y="1153"/>
              <a:ext cx="1329" cy="1323"/>
            </a:xfrm>
            <a:prstGeom prst="rect">
              <a:avLst/>
            </a:prstGeom>
            <a:gradFill rotWithShape="0">
              <a:gsLst>
                <a:gs pos="0">
                  <a:srgbClr val="666699"/>
                </a:gs>
                <a:gs pos="50000">
                  <a:srgbClr val="666699">
                    <a:gamma/>
                    <a:shade val="46275"/>
                    <a:invGamma/>
                  </a:srgbClr>
                </a:gs>
                <a:gs pos="100000">
                  <a:srgbClr val="666699"/>
                </a:gs>
              </a:gsLst>
              <a:lin ang="2700000" scaled="1"/>
            </a:gradFill>
            <a:ln w="12700">
              <a:noFill/>
              <a:miter lim="800000"/>
              <a:headEnd/>
              <a:tailEnd/>
            </a:ln>
            <a:effec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pPr>
              <a:endParaRPr lang="en-US" altLang="en-US" sz="2200">
                <a:solidFill>
                  <a:schemeClr val="bg1"/>
                </a:solidFill>
                <a:effectLst>
                  <a:outerShdw blurRad="38100" dist="38100" dir="2700000" algn="tl">
                    <a:srgbClr val="000000"/>
                  </a:outerShdw>
                </a:effectLst>
              </a:endParaRPr>
            </a:p>
            <a:p>
              <a:pPr algn="ctr" eaLnBrk="1" hangingPunct="1">
                <a:lnSpc>
                  <a:spcPct val="90000"/>
                </a:lnSpc>
              </a:pPr>
              <a:endParaRPr lang="en-US" altLang="en-US" sz="2200">
                <a:solidFill>
                  <a:schemeClr val="bg1"/>
                </a:solidFill>
                <a:effectLst>
                  <a:outerShdw blurRad="38100" dist="38100" dir="2700000" algn="tl">
                    <a:srgbClr val="000000"/>
                  </a:outerShdw>
                </a:effectLst>
              </a:endParaRPr>
            </a:p>
          </p:txBody>
        </p:sp>
        <p:sp>
          <p:nvSpPr>
            <p:cNvPr id="209926" name="Rectangle 6">
              <a:extLst>
                <a:ext uri="{FF2B5EF4-FFF2-40B4-BE49-F238E27FC236}">
                  <a16:creationId xmlns:a16="http://schemas.microsoft.com/office/drawing/2014/main" id="{E76DE313-B6B4-0C76-213C-F2514A377344}"/>
                </a:ext>
              </a:extLst>
            </p:cNvPr>
            <p:cNvSpPr>
              <a:spLocks noChangeArrowheads="1"/>
            </p:cNvSpPr>
            <p:nvPr/>
          </p:nvSpPr>
          <p:spPr bwMode="auto">
            <a:xfrm>
              <a:off x="2996" y="2447"/>
              <a:ext cx="1329" cy="1323"/>
            </a:xfrm>
            <a:prstGeom prst="rect">
              <a:avLst/>
            </a:prstGeom>
            <a:gradFill rotWithShape="0">
              <a:gsLst>
                <a:gs pos="0">
                  <a:srgbClr val="666699"/>
                </a:gs>
                <a:gs pos="50000">
                  <a:srgbClr val="666699">
                    <a:gamma/>
                    <a:shade val="46275"/>
                    <a:invGamma/>
                  </a:srgbClr>
                </a:gs>
                <a:gs pos="100000">
                  <a:srgbClr val="666699"/>
                </a:gs>
              </a:gsLst>
              <a:lin ang="2700000" scaled="1"/>
            </a:gradFill>
            <a:ln w="12700">
              <a:noFill/>
              <a:miter lim="800000"/>
              <a:headEnd/>
              <a:tailEnd/>
            </a:ln>
            <a:effec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pPr>
              <a:br>
                <a:rPr lang="en-US" altLang="en-US" sz="1800">
                  <a:solidFill>
                    <a:schemeClr val="bg1"/>
                  </a:solidFill>
                  <a:effectLst>
                    <a:outerShdw blurRad="38100" dist="38100" dir="2700000" algn="tl">
                      <a:srgbClr val="000000"/>
                    </a:outerShdw>
                  </a:effectLst>
                </a:rPr>
              </a:br>
              <a:endParaRPr lang="en-US" altLang="en-US" sz="2200">
                <a:solidFill>
                  <a:schemeClr val="bg1"/>
                </a:solidFill>
                <a:effectLst>
                  <a:outerShdw blurRad="38100" dist="38100" dir="2700000" algn="tl">
                    <a:srgbClr val="000000"/>
                  </a:outerShdw>
                </a:effectLst>
              </a:endParaRPr>
            </a:p>
          </p:txBody>
        </p:sp>
        <p:sp>
          <p:nvSpPr>
            <p:cNvPr id="209927" name="Rectangle 7">
              <a:extLst>
                <a:ext uri="{FF2B5EF4-FFF2-40B4-BE49-F238E27FC236}">
                  <a16:creationId xmlns:a16="http://schemas.microsoft.com/office/drawing/2014/main" id="{B0E66929-8FB8-7305-90A7-09070DBB4CB9}"/>
                </a:ext>
              </a:extLst>
            </p:cNvPr>
            <p:cNvSpPr>
              <a:spLocks noChangeArrowheads="1"/>
            </p:cNvSpPr>
            <p:nvPr/>
          </p:nvSpPr>
          <p:spPr bwMode="auto">
            <a:xfrm>
              <a:off x="1684" y="2447"/>
              <a:ext cx="1341" cy="1323"/>
            </a:xfrm>
            <a:prstGeom prst="rect">
              <a:avLst/>
            </a:prstGeom>
            <a:gradFill rotWithShape="0">
              <a:gsLst>
                <a:gs pos="0">
                  <a:srgbClr val="666699"/>
                </a:gs>
                <a:gs pos="50000">
                  <a:srgbClr val="666699">
                    <a:gamma/>
                    <a:shade val="46275"/>
                    <a:invGamma/>
                  </a:srgbClr>
                </a:gs>
                <a:gs pos="100000">
                  <a:srgbClr val="666699"/>
                </a:gs>
              </a:gsLst>
              <a:lin ang="2700000" scaled="1"/>
            </a:gradFill>
            <a:ln w="12700">
              <a:noFill/>
              <a:miter lim="800000"/>
              <a:headEnd/>
              <a:tailEnd/>
            </a:ln>
            <a:effec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pPr>
              <a:br>
                <a:rPr lang="en-US" altLang="en-US" sz="1800">
                  <a:solidFill>
                    <a:schemeClr val="bg1"/>
                  </a:solidFill>
                  <a:effectLst>
                    <a:outerShdw blurRad="38100" dist="38100" dir="2700000" algn="tl">
                      <a:srgbClr val="000000"/>
                    </a:outerShdw>
                  </a:effectLst>
                </a:rPr>
              </a:br>
              <a:endParaRPr lang="en-US" altLang="en-US" sz="2200">
                <a:solidFill>
                  <a:schemeClr val="bg1"/>
                </a:solidFill>
                <a:effectLst>
                  <a:outerShdw blurRad="38100" dist="38100" dir="2700000" algn="tl">
                    <a:srgbClr val="000000"/>
                  </a:outerShdw>
                </a:effectLst>
              </a:endParaRPr>
            </a:p>
          </p:txBody>
        </p:sp>
        <p:sp>
          <p:nvSpPr>
            <p:cNvPr id="50201" name="Rectangle 8">
              <a:extLst>
                <a:ext uri="{FF2B5EF4-FFF2-40B4-BE49-F238E27FC236}">
                  <a16:creationId xmlns:a16="http://schemas.microsoft.com/office/drawing/2014/main" id="{FD016BCF-DF9F-B9D5-B7E6-37DF5F768846}"/>
                </a:ext>
              </a:extLst>
            </p:cNvPr>
            <p:cNvSpPr>
              <a:spLocks noChangeArrowheads="1"/>
            </p:cNvSpPr>
            <p:nvPr/>
          </p:nvSpPr>
          <p:spPr bwMode="auto">
            <a:xfrm>
              <a:off x="2084" y="855"/>
              <a:ext cx="505" cy="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488" tIns="44450" rIns="90488" bIns="44450">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sz="2800" i="1">
                  <a:solidFill>
                    <a:srgbClr val="00279F"/>
                  </a:solidFill>
                </a:rPr>
                <a:t>Self</a:t>
              </a:r>
              <a:endParaRPr lang="en-US" altLang="en-FR" sz="1800" i="1">
                <a:solidFill>
                  <a:srgbClr val="00279F"/>
                </a:solidFill>
              </a:endParaRPr>
            </a:p>
          </p:txBody>
        </p:sp>
        <p:grpSp>
          <p:nvGrpSpPr>
            <p:cNvPr id="50202" name="Group 9">
              <a:extLst>
                <a:ext uri="{FF2B5EF4-FFF2-40B4-BE49-F238E27FC236}">
                  <a16:creationId xmlns:a16="http://schemas.microsoft.com/office/drawing/2014/main" id="{35BFE980-67DB-FB77-83F6-173C76A7CC35}"/>
                </a:ext>
              </a:extLst>
            </p:cNvPr>
            <p:cNvGrpSpPr>
              <a:grpSpLocks/>
            </p:cNvGrpSpPr>
            <p:nvPr/>
          </p:nvGrpSpPr>
          <p:grpSpPr bwMode="auto">
            <a:xfrm>
              <a:off x="1696" y="1156"/>
              <a:ext cx="2627" cy="2605"/>
              <a:chOff x="1612" y="1075"/>
              <a:chExt cx="2627" cy="2605"/>
            </a:xfrm>
          </p:grpSpPr>
          <p:sp>
            <p:nvSpPr>
              <p:cNvPr id="50210" name="Rectangle 10">
                <a:extLst>
                  <a:ext uri="{FF2B5EF4-FFF2-40B4-BE49-F238E27FC236}">
                    <a16:creationId xmlns:a16="http://schemas.microsoft.com/office/drawing/2014/main" id="{D12C9A89-DD4A-97CA-1A2D-CADD75239A11}"/>
                  </a:ext>
                </a:extLst>
              </p:cNvPr>
              <p:cNvSpPr>
                <a:spLocks noChangeArrowheads="1"/>
              </p:cNvSpPr>
              <p:nvPr/>
            </p:nvSpPr>
            <p:spPr bwMode="auto">
              <a:xfrm>
                <a:off x="1612" y="1075"/>
                <a:ext cx="1304" cy="1293"/>
              </a:xfrm>
              <a:prstGeom prst="rect">
                <a:avLst/>
              </a:prstGeom>
              <a:noFill/>
              <a:ln w="50799">
                <a:solidFill>
                  <a:srgbClr val="C1CE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50211" name="Rectangle 11">
                <a:extLst>
                  <a:ext uri="{FF2B5EF4-FFF2-40B4-BE49-F238E27FC236}">
                    <a16:creationId xmlns:a16="http://schemas.microsoft.com/office/drawing/2014/main" id="{660FA41C-28E5-5E8B-D85D-F108FBBCE04E}"/>
                  </a:ext>
                </a:extLst>
              </p:cNvPr>
              <p:cNvSpPr>
                <a:spLocks noChangeArrowheads="1"/>
              </p:cNvSpPr>
              <p:nvPr/>
            </p:nvSpPr>
            <p:spPr bwMode="auto">
              <a:xfrm>
                <a:off x="1612" y="2387"/>
                <a:ext cx="1304" cy="1293"/>
              </a:xfrm>
              <a:prstGeom prst="rect">
                <a:avLst/>
              </a:prstGeom>
              <a:noFill/>
              <a:ln w="50799">
                <a:solidFill>
                  <a:srgbClr val="C1CE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50212" name="Rectangle 12">
                <a:extLst>
                  <a:ext uri="{FF2B5EF4-FFF2-40B4-BE49-F238E27FC236}">
                    <a16:creationId xmlns:a16="http://schemas.microsoft.com/office/drawing/2014/main" id="{4D754104-46EF-ADFA-6CAF-EF3294481839}"/>
                  </a:ext>
                </a:extLst>
              </p:cNvPr>
              <p:cNvSpPr>
                <a:spLocks noChangeArrowheads="1"/>
              </p:cNvSpPr>
              <p:nvPr/>
            </p:nvSpPr>
            <p:spPr bwMode="auto">
              <a:xfrm>
                <a:off x="2935" y="1075"/>
                <a:ext cx="1304" cy="1293"/>
              </a:xfrm>
              <a:prstGeom prst="rect">
                <a:avLst/>
              </a:prstGeom>
              <a:noFill/>
              <a:ln w="50799">
                <a:solidFill>
                  <a:srgbClr val="C1CE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50213" name="Rectangle 13">
                <a:extLst>
                  <a:ext uri="{FF2B5EF4-FFF2-40B4-BE49-F238E27FC236}">
                    <a16:creationId xmlns:a16="http://schemas.microsoft.com/office/drawing/2014/main" id="{4EC18819-9EFC-B8D3-3EDA-AA7FC1CBD24A}"/>
                  </a:ext>
                </a:extLst>
              </p:cNvPr>
              <p:cNvSpPr>
                <a:spLocks noChangeArrowheads="1"/>
              </p:cNvSpPr>
              <p:nvPr/>
            </p:nvSpPr>
            <p:spPr bwMode="auto">
              <a:xfrm>
                <a:off x="2935" y="2387"/>
                <a:ext cx="1304" cy="1293"/>
              </a:xfrm>
              <a:prstGeom prst="rect">
                <a:avLst/>
              </a:prstGeom>
              <a:noFill/>
              <a:ln w="50799">
                <a:solidFill>
                  <a:srgbClr val="C1CE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grpSp>
        <p:sp>
          <p:nvSpPr>
            <p:cNvPr id="50203" name="Rectangle 14">
              <a:extLst>
                <a:ext uri="{FF2B5EF4-FFF2-40B4-BE49-F238E27FC236}">
                  <a16:creationId xmlns:a16="http://schemas.microsoft.com/office/drawing/2014/main" id="{045BF4E5-2ACA-D5FB-379E-B916DC613F5A}"/>
                </a:ext>
              </a:extLst>
            </p:cNvPr>
            <p:cNvSpPr>
              <a:spLocks noChangeArrowheads="1"/>
            </p:cNvSpPr>
            <p:nvPr/>
          </p:nvSpPr>
          <p:spPr bwMode="auto">
            <a:xfrm>
              <a:off x="3273" y="855"/>
              <a:ext cx="795" cy="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488" tIns="44450" rIns="90488" bIns="44450">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sz="2800" i="1">
                  <a:solidFill>
                    <a:srgbClr val="00279F"/>
                  </a:solidFill>
                </a:rPr>
                <a:t>Others</a:t>
              </a:r>
            </a:p>
          </p:txBody>
        </p:sp>
        <p:sp>
          <p:nvSpPr>
            <p:cNvPr id="50204" name="Rectangle 15">
              <a:extLst>
                <a:ext uri="{FF2B5EF4-FFF2-40B4-BE49-F238E27FC236}">
                  <a16:creationId xmlns:a16="http://schemas.microsoft.com/office/drawing/2014/main" id="{671A3B15-5DFC-52BC-C438-8BE614A123C6}"/>
                </a:ext>
              </a:extLst>
            </p:cNvPr>
            <p:cNvSpPr>
              <a:spLocks noChangeArrowheads="1"/>
            </p:cNvSpPr>
            <p:nvPr/>
          </p:nvSpPr>
          <p:spPr bwMode="auto">
            <a:xfrm rot="-5400000">
              <a:off x="908" y="1643"/>
              <a:ext cx="1232" cy="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488" tIns="44450" rIns="90488" bIns="44450">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sz="2800" i="1">
                  <a:solidFill>
                    <a:srgbClr val="00279F"/>
                  </a:solidFill>
                </a:rPr>
                <a:t>Awareness</a:t>
              </a:r>
            </a:p>
          </p:txBody>
        </p:sp>
        <p:sp>
          <p:nvSpPr>
            <p:cNvPr id="50205" name="Rectangle 16">
              <a:extLst>
                <a:ext uri="{FF2B5EF4-FFF2-40B4-BE49-F238E27FC236}">
                  <a16:creationId xmlns:a16="http://schemas.microsoft.com/office/drawing/2014/main" id="{BBC91565-714E-96DA-E283-271C3D77EAE7}"/>
                </a:ext>
              </a:extLst>
            </p:cNvPr>
            <p:cNvSpPr>
              <a:spLocks noChangeArrowheads="1"/>
            </p:cNvSpPr>
            <p:nvPr/>
          </p:nvSpPr>
          <p:spPr bwMode="auto">
            <a:xfrm rot="-5400000">
              <a:off x="1042" y="2947"/>
              <a:ext cx="962" cy="3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488" tIns="44450" rIns="90488" bIns="44450">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sz="3200" i="1">
                  <a:solidFill>
                    <a:srgbClr val="00279F"/>
                  </a:solidFill>
                </a:rPr>
                <a:t>Actions</a:t>
              </a:r>
            </a:p>
          </p:txBody>
        </p:sp>
        <p:grpSp>
          <p:nvGrpSpPr>
            <p:cNvPr id="50206" name="Group 17">
              <a:extLst>
                <a:ext uri="{FF2B5EF4-FFF2-40B4-BE49-F238E27FC236}">
                  <a16:creationId xmlns:a16="http://schemas.microsoft.com/office/drawing/2014/main" id="{646BE2C4-7C74-AEA9-6DFE-D2CC6792705E}"/>
                </a:ext>
              </a:extLst>
            </p:cNvPr>
            <p:cNvGrpSpPr>
              <a:grpSpLocks/>
            </p:cNvGrpSpPr>
            <p:nvPr/>
          </p:nvGrpSpPr>
          <p:grpSpPr bwMode="auto">
            <a:xfrm>
              <a:off x="2745" y="1956"/>
              <a:ext cx="635" cy="662"/>
              <a:chOff x="2661" y="1872"/>
              <a:chExt cx="635" cy="662"/>
            </a:xfrm>
          </p:grpSpPr>
          <p:sp>
            <p:nvSpPr>
              <p:cNvPr id="50207" name="Oval 18">
                <a:extLst>
                  <a:ext uri="{FF2B5EF4-FFF2-40B4-BE49-F238E27FC236}">
                    <a16:creationId xmlns:a16="http://schemas.microsoft.com/office/drawing/2014/main" id="{D7012B27-6BF5-421F-2310-C8F6651D5608}"/>
                  </a:ext>
                </a:extLst>
              </p:cNvPr>
              <p:cNvSpPr>
                <a:spLocks noChangeArrowheads="1"/>
              </p:cNvSpPr>
              <p:nvPr/>
            </p:nvSpPr>
            <p:spPr bwMode="auto">
              <a:xfrm>
                <a:off x="3037" y="1872"/>
                <a:ext cx="181" cy="18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50208" name="Freeform 19">
                <a:extLst>
                  <a:ext uri="{FF2B5EF4-FFF2-40B4-BE49-F238E27FC236}">
                    <a16:creationId xmlns:a16="http://schemas.microsoft.com/office/drawing/2014/main" id="{1E25C298-E128-03B2-41F7-28AF0912F39D}"/>
                  </a:ext>
                </a:extLst>
              </p:cNvPr>
              <p:cNvSpPr>
                <a:spLocks/>
              </p:cNvSpPr>
              <p:nvPr/>
            </p:nvSpPr>
            <p:spPr bwMode="auto">
              <a:xfrm>
                <a:off x="2987" y="2072"/>
                <a:ext cx="309" cy="460"/>
              </a:xfrm>
              <a:custGeom>
                <a:avLst/>
                <a:gdLst>
                  <a:gd name="T0" fmla="*/ 55 w 309"/>
                  <a:gd name="T1" fmla="*/ 445 h 460"/>
                  <a:gd name="T2" fmla="*/ 62 w 309"/>
                  <a:gd name="T3" fmla="*/ 434 h 460"/>
                  <a:gd name="T4" fmla="*/ 83 w 309"/>
                  <a:gd name="T5" fmla="*/ 424 h 460"/>
                  <a:gd name="T6" fmla="*/ 159 w 309"/>
                  <a:gd name="T7" fmla="*/ 397 h 460"/>
                  <a:gd name="T8" fmla="*/ 172 w 309"/>
                  <a:gd name="T9" fmla="*/ 385 h 460"/>
                  <a:gd name="T10" fmla="*/ 177 w 309"/>
                  <a:gd name="T11" fmla="*/ 369 h 460"/>
                  <a:gd name="T12" fmla="*/ 169 w 309"/>
                  <a:gd name="T13" fmla="*/ 349 h 460"/>
                  <a:gd name="T14" fmla="*/ 168 w 309"/>
                  <a:gd name="T15" fmla="*/ 335 h 460"/>
                  <a:gd name="T16" fmla="*/ 172 w 309"/>
                  <a:gd name="T17" fmla="*/ 323 h 460"/>
                  <a:gd name="T18" fmla="*/ 166 w 309"/>
                  <a:gd name="T19" fmla="*/ 316 h 460"/>
                  <a:gd name="T20" fmla="*/ 159 w 309"/>
                  <a:gd name="T21" fmla="*/ 313 h 460"/>
                  <a:gd name="T22" fmla="*/ 169 w 309"/>
                  <a:gd name="T23" fmla="*/ 306 h 460"/>
                  <a:gd name="T24" fmla="*/ 171 w 309"/>
                  <a:gd name="T25" fmla="*/ 295 h 460"/>
                  <a:gd name="T26" fmla="*/ 162 w 309"/>
                  <a:gd name="T27" fmla="*/ 280 h 460"/>
                  <a:gd name="T28" fmla="*/ 161 w 309"/>
                  <a:gd name="T29" fmla="*/ 271 h 460"/>
                  <a:gd name="T30" fmla="*/ 167 w 309"/>
                  <a:gd name="T31" fmla="*/ 265 h 460"/>
                  <a:gd name="T32" fmla="*/ 182 w 309"/>
                  <a:gd name="T33" fmla="*/ 260 h 460"/>
                  <a:gd name="T34" fmla="*/ 193 w 309"/>
                  <a:gd name="T35" fmla="*/ 249 h 460"/>
                  <a:gd name="T36" fmla="*/ 191 w 309"/>
                  <a:gd name="T37" fmla="*/ 236 h 460"/>
                  <a:gd name="T38" fmla="*/ 158 w 309"/>
                  <a:gd name="T39" fmla="*/ 203 h 460"/>
                  <a:gd name="T40" fmla="*/ 135 w 309"/>
                  <a:gd name="T41" fmla="*/ 175 h 460"/>
                  <a:gd name="T42" fmla="*/ 133 w 309"/>
                  <a:gd name="T43" fmla="*/ 141 h 460"/>
                  <a:gd name="T44" fmla="*/ 112 w 309"/>
                  <a:gd name="T45" fmla="*/ 99 h 460"/>
                  <a:gd name="T46" fmla="*/ 77 w 309"/>
                  <a:gd name="T47" fmla="*/ 65 h 460"/>
                  <a:gd name="T48" fmla="*/ 31 w 309"/>
                  <a:gd name="T49" fmla="*/ 43 h 460"/>
                  <a:gd name="T50" fmla="*/ 0 w 309"/>
                  <a:gd name="T51" fmla="*/ 25 h 460"/>
                  <a:gd name="T52" fmla="*/ 43 w 309"/>
                  <a:gd name="T53" fmla="*/ 22 h 460"/>
                  <a:gd name="T54" fmla="*/ 86 w 309"/>
                  <a:gd name="T55" fmla="*/ 18 h 460"/>
                  <a:gd name="T56" fmla="*/ 128 w 309"/>
                  <a:gd name="T57" fmla="*/ 14 h 460"/>
                  <a:gd name="T58" fmla="*/ 171 w 309"/>
                  <a:gd name="T59" fmla="*/ 9 h 460"/>
                  <a:gd name="T60" fmla="*/ 216 w 309"/>
                  <a:gd name="T61" fmla="*/ 3 h 460"/>
                  <a:gd name="T62" fmla="*/ 230 w 309"/>
                  <a:gd name="T63" fmla="*/ 360 h 460"/>
                  <a:gd name="T64" fmla="*/ 233 w 309"/>
                  <a:gd name="T65" fmla="*/ 386 h 460"/>
                  <a:gd name="T66" fmla="*/ 242 w 309"/>
                  <a:gd name="T67" fmla="*/ 409 h 460"/>
                  <a:gd name="T68" fmla="*/ 256 w 309"/>
                  <a:gd name="T69" fmla="*/ 426 h 460"/>
                  <a:gd name="T70" fmla="*/ 278 w 309"/>
                  <a:gd name="T71" fmla="*/ 438 h 460"/>
                  <a:gd name="T72" fmla="*/ 308 w 309"/>
                  <a:gd name="T73" fmla="*/ 446 h 460"/>
                  <a:gd name="T74" fmla="*/ 288 w 309"/>
                  <a:gd name="T75" fmla="*/ 459 h 460"/>
                  <a:gd name="T76" fmla="*/ 257 w 309"/>
                  <a:gd name="T77" fmla="*/ 458 h 460"/>
                  <a:gd name="T78" fmla="*/ 226 w 309"/>
                  <a:gd name="T79" fmla="*/ 457 h 460"/>
                  <a:gd name="T80" fmla="*/ 196 w 309"/>
                  <a:gd name="T81" fmla="*/ 457 h 460"/>
                  <a:gd name="T82" fmla="*/ 166 w 309"/>
                  <a:gd name="T83" fmla="*/ 456 h 460"/>
                  <a:gd name="T84" fmla="*/ 136 w 309"/>
                  <a:gd name="T85" fmla="*/ 456 h 460"/>
                  <a:gd name="T86" fmla="*/ 106 w 309"/>
                  <a:gd name="T87" fmla="*/ 457 h 460"/>
                  <a:gd name="T88" fmla="*/ 76 w 309"/>
                  <a:gd name="T89" fmla="*/ 457 h 46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309"/>
                  <a:gd name="T136" fmla="*/ 0 h 460"/>
                  <a:gd name="T137" fmla="*/ 309 w 309"/>
                  <a:gd name="T138" fmla="*/ 460 h 46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309" h="460">
                    <a:moveTo>
                      <a:pt x="54" y="457"/>
                    </a:moveTo>
                    <a:lnTo>
                      <a:pt x="54" y="450"/>
                    </a:lnTo>
                    <a:lnTo>
                      <a:pt x="55" y="445"/>
                    </a:lnTo>
                    <a:lnTo>
                      <a:pt x="57" y="441"/>
                    </a:lnTo>
                    <a:lnTo>
                      <a:pt x="59" y="437"/>
                    </a:lnTo>
                    <a:lnTo>
                      <a:pt x="62" y="434"/>
                    </a:lnTo>
                    <a:lnTo>
                      <a:pt x="64" y="433"/>
                    </a:lnTo>
                    <a:lnTo>
                      <a:pt x="68" y="431"/>
                    </a:lnTo>
                    <a:lnTo>
                      <a:pt x="83" y="424"/>
                    </a:lnTo>
                    <a:lnTo>
                      <a:pt x="107" y="416"/>
                    </a:lnTo>
                    <a:lnTo>
                      <a:pt x="133" y="406"/>
                    </a:lnTo>
                    <a:lnTo>
                      <a:pt x="159" y="397"/>
                    </a:lnTo>
                    <a:lnTo>
                      <a:pt x="164" y="393"/>
                    </a:lnTo>
                    <a:lnTo>
                      <a:pt x="169" y="390"/>
                    </a:lnTo>
                    <a:lnTo>
                      <a:pt x="172" y="385"/>
                    </a:lnTo>
                    <a:lnTo>
                      <a:pt x="175" y="380"/>
                    </a:lnTo>
                    <a:lnTo>
                      <a:pt x="176" y="374"/>
                    </a:lnTo>
                    <a:lnTo>
                      <a:pt x="177" y="369"/>
                    </a:lnTo>
                    <a:lnTo>
                      <a:pt x="176" y="365"/>
                    </a:lnTo>
                    <a:lnTo>
                      <a:pt x="174" y="357"/>
                    </a:lnTo>
                    <a:lnTo>
                      <a:pt x="169" y="349"/>
                    </a:lnTo>
                    <a:lnTo>
                      <a:pt x="168" y="343"/>
                    </a:lnTo>
                    <a:lnTo>
                      <a:pt x="167" y="339"/>
                    </a:lnTo>
                    <a:lnTo>
                      <a:pt x="168" y="335"/>
                    </a:lnTo>
                    <a:lnTo>
                      <a:pt x="170" y="330"/>
                    </a:lnTo>
                    <a:lnTo>
                      <a:pt x="172" y="326"/>
                    </a:lnTo>
                    <a:lnTo>
                      <a:pt x="172" y="323"/>
                    </a:lnTo>
                    <a:lnTo>
                      <a:pt x="171" y="320"/>
                    </a:lnTo>
                    <a:lnTo>
                      <a:pt x="169" y="318"/>
                    </a:lnTo>
                    <a:lnTo>
                      <a:pt x="166" y="316"/>
                    </a:lnTo>
                    <a:lnTo>
                      <a:pt x="164" y="314"/>
                    </a:lnTo>
                    <a:lnTo>
                      <a:pt x="161" y="313"/>
                    </a:lnTo>
                    <a:lnTo>
                      <a:pt x="159" y="313"/>
                    </a:lnTo>
                    <a:lnTo>
                      <a:pt x="163" y="311"/>
                    </a:lnTo>
                    <a:lnTo>
                      <a:pt x="166" y="308"/>
                    </a:lnTo>
                    <a:lnTo>
                      <a:pt x="169" y="306"/>
                    </a:lnTo>
                    <a:lnTo>
                      <a:pt x="171" y="303"/>
                    </a:lnTo>
                    <a:lnTo>
                      <a:pt x="172" y="299"/>
                    </a:lnTo>
                    <a:lnTo>
                      <a:pt x="171" y="295"/>
                    </a:lnTo>
                    <a:lnTo>
                      <a:pt x="170" y="292"/>
                    </a:lnTo>
                    <a:lnTo>
                      <a:pt x="166" y="286"/>
                    </a:lnTo>
                    <a:lnTo>
                      <a:pt x="162" y="280"/>
                    </a:lnTo>
                    <a:lnTo>
                      <a:pt x="161" y="276"/>
                    </a:lnTo>
                    <a:lnTo>
                      <a:pt x="160" y="273"/>
                    </a:lnTo>
                    <a:lnTo>
                      <a:pt x="161" y="271"/>
                    </a:lnTo>
                    <a:lnTo>
                      <a:pt x="162" y="269"/>
                    </a:lnTo>
                    <a:lnTo>
                      <a:pt x="164" y="267"/>
                    </a:lnTo>
                    <a:lnTo>
                      <a:pt x="167" y="265"/>
                    </a:lnTo>
                    <a:lnTo>
                      <a:pt x="171" y="264"/>
                    </a:lnTo>
                    <a:lnTo>
                      <a:pt x="177" y="262"/>
                    </a:lnTo>
                    <a:lnTo>
                      <a:pt x="182" y="260"/>
                    </a:lnTo>
                    <a:lnTo>
                      <a:pt x="186" y="257"/>
                    </a:lnTo>
                    <a:lnTo>
                      <a:pt x="190" y="254"/>
                    </a:lnTo>
                    <a:lnTo>
                      <a:pt x="193" y="249"/>
                    </a:lnTo>
                    <a:lnTo>
                      <a:pt x="194" y="244"/>
                    </a:lnTo>
                    <a:lnTo>
                      <a:pt x="193" y="240"/>
                    </a:lnTo>
                    <a:lnTo>
                      <a:pt x="191" y="236"/>
                    </a:lnTo>
                    <a:lnTo>
                      <a:pt x="187" y="231"/>
                    </a:lnTo>
                    <a:lnTo>
                      <a:pt x="180" y="225"/>
                    </a:lnTo>
                    <a:lnTo>
                      <a:pt x="158" y="203"/>
                    </a:lnTo>
                    <a:lnTo>
                      <a:pt x="140" y="185"/>
                    </a:lnTo>
                    <a:lnTo>
                      <a:pt x="137" y="179"/>
                    </a:lnTo>
                    <a:lnTo>
                      <a:pt x="135" y="175"/>
                    </a:lnTo>
                    <a:lnTo>
                      <a:pt x="135" y="163"/>
                    </a:lnTo>
                    <a:lnTo>
                      <a:pt x="134" y="153"/>
                    </a:lnTo>
                    <a:lnTo>
                      <a:pt x="133" y="141"/>
                    </a:lnTo>
                    <a:lnTo>
                      <a:pt x="128" y="129"/>
                    </a:lnTo>
                    <a:lnTo>
                      <a:pt x="123" y="117"/>
                    </a:lnTo>
                    <a:lnTo>
                      <a:pt x="112" y="99"/>
                    </a:lnTo>
                    <a:lnTo>
                      <a:pt x="100" y="86"/>
                    </a:lnTo>
                    <a:lnTo>
                      <a:pt x="90" y="75"/>
                    </a:lnTo>
                    <a:lnTo>
                      <a:pt x="77" y="65"/>
                    </a:lnTo>
                    <a:lnTo>
                      <a:pt x="62" y="56"/>
                    </a:lnTo>
                    <a:lnTo>
                      <a:pt x="47" y="49"/>
                    </a:lnTo>
                    <a:lnTo>
                      <a:pt x="31" y="43"/>
                    </a:lnTo>
                    <a:lnTo>
                      <a:pt x="16" y="40"/>
                    </a:lnTo>
                    <a:lnTo>
                      <a:pt x="0" y="37"/>
                    </a:lnTo>
                    <a:lnTo>
                      <a:pt x="0" y="25"/>
                    </a:lnTo>
                    <a:lnTo>
                      <a:pt x="14" y="24"/>
                    </a:lnTo>
                    <a:lnTo>
                      <a:pt x="29" y="23"/>
                    </a:lnTo>
                    <a:lnTo>
                      <a:pt x="43" y="22"/>
                    </a:lnTo>
                    <a:lnTo>
                      <a:pt x="57" y="21"/>
                    </a:lnTo>
                    <a:lnTo>
                      <a:pt x="72" y="20"/>
                    </a:lnTo>
                    <a:lnTo>
                      <a:pt x="86" y="18"/>
                    </a:lnTo>
                    <a:lnTo>
                      <a:pt x="100" y="17"/>
                    </a:lnTo>
                    <a:lnTo>
                      <a:pt x="113" y="16"/>
                    </a:lnTo>
                    <a:lnTo>
                      <a:pt x="128" y="14"/>
                    </a:lnTo>
                    <a:lnTo>
                      <a:pt x="143" y="13"/>
                    </a:lnTo>
                    <a:lnTo>
                      <a:pt x="157" y="11"/>
                    </a:lnTo>
                    <a:lnTo>
                      <a:pt x="171" y="9"/>
                    </a:lnTo>
                    <a:lnTo>
                      <a:pt x="185" y="7"/>
                    </a:lnTo>
                    <a:lnTo>
                      <a:pt x="200" y="5"/>
                    </a:lnTo>
                    <a:lnTo>
                      <a:pt x="216" y="3"/>
                    </a:lnTo>
                    <a:lnTo>
                      <a:pt x="230" y="0"/>
                    </a:lnTo>
                    <a:lnTo>
                      <a:pt x="230" y="350"/>
                    </a:lnTo>
                    <a:lnTo>
                      <a:pt x="230" y="360"/>
                    </a:lnTo>
                    <a:lnTo>
                      <a:pt x="231" y="369"/>
                    </a:lnTo>
                    <a:lnTo>
                      <a:pt x="232" y="378"/>
                    </a:lnTo>
                    <a:lnTo>
                      <a:pt x="233" y="386"/>
                    </a:lnTo>
                    <a:lnTo>
                      <a:pt x="235" y="394"/>
                    </a:lnTo>
                    <a:lnTo>
                      <a:pt x="239" y="402"/>
                    </a:lnTo>
                    <a:lnTo>
                      <a:pt x="242" y="409"/>
                    </a:lnTo>
                    <a:lnTo>
                      <a:pt x="246" y="415"/>
                    </a:lnTo>
                    <a:lnTo>
                      <a:pt x="251" y="421"/>
                    </a:lnTo>
                    <a:lnTo>
                      <a:pt x="256" y="426"/>
                    </a:lnTo>
                    <a:lnTo>
                      <a:pt x="262" y="431"/>
                    </a:lnTo>
                    <a:lnTo>
                      <a:pt x="270" y="435"/>
                    </a:lnTo>
                    <a:lnTo>
                      <a:pt x="278" y="438"/>
                    </a:lnTo>
                    <a:lnTo>
                      <a:pt x="288" y="442"/>
                    </a:lnTo>
                    <a:lnTo>
                      <a:pt x="297" y="444"/>
                    </a:lnTo>
                    <a:lnTo>
                      <a:pt x="308" y="446"/>
                    </a:lnTo>
                    <a:lnTo>
                      <a:pt x="308" y="459"/>
                    </a:lnTo>
                    <a:lnTo>
                      <a:pt x="298" y="459"/>
                    </a:lnTo>
                    <a:lnTo>
                      <a:pt x="288" y="459"/>
                    </a:lnTo>
                    <a:lnTo>
                      <a:pt x="278" y="459"/>
                    </a:lnTo>
                    <a:lnTo>
                      <a:pt x="268" y="458"/>
                    </a:lnTo>
                    <a:lnTo>
                      <a:pt x="257" y="458"/>
                    </a:lnTo>
                    <a:lnTo>
                      <a:pt x="247" y="458"/>
                    </a:lnTo>
                    <a:lnTo>
                      <a:pt x="237" y="457"/>
                    </a:lnTo>
                    <a:lnTo>
                      <a:pt x="226" y="457"/>
                    </a:lnTo>
                    <a:lnTo>
                      <a:pt x="216" y="457"/>
                    </a:lnTo>
                    <a:lnTo>
                      <a:pt x="206" y="457"/>
                    </a:lnTo>
                    <a:lnTo>
                      <a:pt x="196" y="457"/>
                    </a:lnTo>
                    <a:lnTo>
                      <a:pt x="186" y="457"/>
                    </a:lnTo>
                    <a:lnTo>
                      <a:pt x="176" y="456"/>
                    </a:lnTo>
                    <a:lnTo>
                      <a:pt x="166" y="456"/>
                    </a:lnTo>
                    <a:lnTo>
                      <a:pt x="156" y="456"/>
                    </a:lnTo>
                    <a:lnTo>
                      <a:pt x="146" y="456"/>
                    </a:lnTo>
                    <a:lnTo>
                      <a:pt x="136" y="456"/>
                    </a:lnTo>
                    <a:lnTo>
                      <a:pt x="126" y="456"/>
                    </a:lnTo>
                    <a:lnTo>
                      <a:pt x="116" y="456"/>
                    </a:lnTo>
                    <a:lnTo>
                      <a:pt x="106" y="457"/>
                    </a:lnTo>
                    <a:lnTo>
                      <a:pt x="96" y="457"/>
                    </a:lnTo>
                    <a:lnTo>
                      <a:pt x="86" y="457"/>
                    </a:lnTo>
                    <a:lnTo>
                      <a:pt x="76" y="457"/>
                    </a:lnTo>
                    <a:lnTo>
                      <a:pt x="66" y="457"/>
                    </a:lnTo>
                    <a:lnTo>
                      <a:pt x="54" y="457"/>
                    </a:lnTo>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50209" name="Freeform 20">
                <a:extLst>
                  <a:ext uri="{FF2B5EF4-FFF2-40B4-BE49-F238E27FC236}">
                    <a16:creationId xmlns:a16="http://schemas.microsoft.com/office/drawing/2014/main" id="{52B1ADD4-7BA3-2BDF-EAAE-BBA6C5F6968F}"/>
                  </a:ext>
                </a:extLst>
              </p:cNvPr>
              <p:cNvSpPr>
                <a:spLocks/>
              </p:cNvSpPr>
              <p:nvPr/>
            </p:nvSpPr>
            <p:spPr bwMode="auto">
              <a:xfrm>
                <a:off x="2661" y="2111"/>
                <a:ext cx="418" cy="423"/>
              </a:xfrm>
              <a:custGeom>
                <a:avLst/>
                <a:gdLst>
                  <a:gd name="T0" fmla="*/ 327 w 418"/>
                  <a:gd name="T1" fmla="*/ 46 h 423"/>
                  <a:gd name="T2" fmla="*/ 293 w 418"/>
                  <a:gd name="T3" fmla="*/ 20 h 423"/>
                  <a:gd name="T4" fmla="*/ 255 w 418"/>
                  <a:gd name="T5" fmla="*/ 4 h 423"/>
                  <a:gd name="T6" fmla="*/ 213 w 418"/>
                  <a:gd name="T7" fmla="*/ 0 h 423"/>
                  <a:gd name="T8" fmla="*/ 171 w 418"/>
                  <a:gd name="T9" fmla="*/ 5 h 423"/>
                  <a:gd name="T10" fmla="*/ 128 w 418"/>
                  <a:gd name="T11" fmla="*/ 19 h 423"/>
                  <a:gd name="T12" fmla="*/ 84 w 418"/>
                  <a:gd name="T13" fmla="*/ 45 h 423"/>
                  <a:gd name="T14" fmla="*/ 44 w 418"/>
                  <a:gd name="T15" fmla="*/ 82 h 423"/>
                  <a:gd name="T16" fmla="*/ 17 w 418"/>
                  <a:gd name="T17" fmla="*/ 124 h 423"/>
                  <a:gd name="T18" fmla="*/ 3 w 418"/>
                  <a:gd name="T19" fmla="*/ 170 h 423"/>
                  <a:gd name="T20" fmla="*/ 0 w 418"/>
                  <a:gd name="T21" fmla="*/ 219 h 423"/>
                  <a:gd name="T22" fmla="*/ 9 w 418"/>
                  <a:gd name="T23" fmla="*/ 268 h 423"/>
                  <a:gd name="T24" fmla="*/ 30 w 418"/>
                  <a:gd name="T25" fmla="*/ 315 h 423"/>
                  <a:gd name="T26" fmla="*/ 59 w 418"/>
                  <a:gd name="T27" fmla="*/ 357 h 423"/>
                  <a:gd name="T28" fmla="*/ 96 w 418"/>
                  <a:gd name="T29" fmla="*/ 389 h 423"/>
                  <a:gd name="T30" fmla="*/ 138 w 418"/>
                  <a:gd name="T31" fmla="*/ 411 h 423"/>
                  <a:gd name="T32" fmla="*/ 185 w 418"/>
                  <a:gd name="T33" fmla="*/ 422 h 423"/>
                  <a:gd name="T34" fmla="*/ 235 w 418"/>
                  <a:gd name="T35" fmla="*/ 419 h 423"/>
                  <a:gd name="T36" fmla="*/ 285 w 418"/>
                  <a:gd name="T37" fmla="*/ 403 h 423"/>
                  <a:gd name="T38" fmla="*/ 331 w 418"/>
                  <a:gd name="T39" fmla="*/ 376 h 423"/>
                  <a:gd name="T40" fmla="*/ 366 w 418"/>
                  <a:gd name="T41" fmla="*/ 345 h 423"/>
                  <a:gd name="T42" fmla="*/ 392 w 418"/>
                  <a:gd name="T43" fmla="*/ 310 h 423"/>
                  <a:gd name="T44" fmla="*/ 409 w 418"/>
                  <a:gd name="T45" fmla="*/ 271 h 423"/>
                  <a:gd name="T46" fmla="*/ 416 w 418"/>
                  <a:gd name="T47" fmla="*/ 229 h 423"/>
                  <a:gd name="T48" fmla="*/ 414 w 418"/>
                  <a:gd name="T49" fmla="*/ 184 h 423"/>
                  <a:gd name="T50" fmla="*/ 382 w 418"/>
                  <a:gd name="T51" fmla="*/ 143 h 423"/>
                  <a:gd name="T52" fmla="*/ 390 w 418"/>
                  <a:gd name="T53" fmla="*/ 176 h 423"/>
                  <a:gd name="T54" fmla="*/ 393 w 418"/>
                  <a:gd name="T55" fmla="*/ 211 h 423"/>
                  <a:gd name="T56" fmla="*/ 391 w 418"/>
                  <a:gd name="T57" fmla="*/ 246 h 423"/>
                  <a:gd name="T58" fmla="*/ 382 w 418"/>
                  <a:gd name="T59" fmla="*/ 279 h 423"/>
                  <a:gd name="T60" fmla="*/ 366 w 418"/>
                  <a:gd name="T61" fmla="*/ 308 h 423"/>
                  <a:gd name="T62" fmla="*/ 342 w 418"/>
                  <a:gd name="T63" fmla="*/ 333 h 423"/>
                  <a:gd name="T64" fmla="*/ 306 w 418"/>
                  <a:gd name="T65" fmla="*/ 353 h 423"/>
                  <a:gd name="T66" fmla="*/ 267 w 418"/>
                  <a:gd name="T67" fmla="*/ 360 h 423"/>
                  <a:gd name="T68" fmla="*/ 233 w 418"/>
                  <a:gd name="T69" fmla="*/ 353 h 423"/>
                  <a:gd name="T70" fmla="*/ 202 w 418"/>
                  <a:gd name="T71" fmla="*/ 336 h 423"/>
                  <a:gd name="T72" fmla="*/ 175 w 418"/>
                  <a:gd name="T73" fmla="*/ 310 h 423"/>
                  <a:gd name="T74" fmla="*/ 151 w 418"/>
                  <a:gd name="T75" fmla="*/ 280 h 423"/>
                  <a:gd name="T76" fmla="*/ 114 w 418"/>
                  <a:gd name="T77" fmla="*/ 216 h 423"/>
                  <a:gd name="T78" fmla="*/ 96 w 418"/>
                  <a:gd name="T79" fmla="*/ 183 h 423"/>
                  <a:gd name="T80" fmla="*/ 86 w 418"/>
                  <a:gd name="T81" fmla="*/ 160 h 423"/>
                  <a:gd name="T82" fmla="*/ 78 w 418"/>
                  <a:gd name="T83" fmla="*/ 136 h 423"/>
                  <a:gd name="T84" fmla="*/ 76 w 418"/>
                  <a:gd name="T85" fmla="*/ 113 h 423"/>
                  <a:gd name="T86" fmla="*/ 80 w 418"/>
                  <a:gd name="T87" fmla="*/ 90 h 423"/>
                  <a:gd name="T88" fmla="*/ 93 w 418"/>
                  <a:gd name="T89" fmla="*/ 70 h 423"/>
                  <a:gd name="T90" fmla="*/ 117 w 418"/>
                  <a:gd name="T91" fmla="*/ 52 h 423"/>
                  <a:gd name="T92" fmla="*/ 142 w 418"/>
                  <a:gd name="T93" fmla="*/ 44 h 423"/>
                  <a:gd name="T94" fmla="*/ 165 w 418"/>
                  <a:gd name="T95" fmla="*/ 47 h 423"/>
                  <a:gd name="T96" fmla="*/ 185 w 418"/>
                  <a:gd name="T97" fmla="*/ 58 h 423"/>
                  <a:gd name="T98" fmla="*/ 203 w 418"/>
                  <a:gd name="T99" fmla="*/ 74 h 423"/>
                  <a:gd name="T100" fmla="*/ 219 w 418"/>
                  <a:gd name="T101" fmla="*/ 93 h 423"/>
                  <a:gd name="T102" fmla="*/ 232 w 418"/>
                  <a:gd name="T103" fmla="*/ 113 h 423"/>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418"/>
                  <a:gd name="T157" fmla="*/ 0 h 423"/>
                  <a:gd name="T158" fmla="*/ 418 w 418"/>
                  <a:gd name="T159" fmla="*/ 423 h 423"/>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418" h="423">
                    <a:moveTo>
                      <a:pt x="351" y="77"/>
                    </a:moveTo>
                    <a:lnTo>
                      <a:pt x="344" y="67"/>
                    </a:lnTo>
                    <a:lnTo>
                      <a:pt x="340" y="60"/>
                    </a:lnTo>
                    <a:lnTo>
                      <a:pt x="334" y="53"/>
                    </a:lnTo>
                    <a:lnTo>
                      <a:pt x="327" y="46"/>
                    </a:lnTo>
                    <a:lnTo>
                      <a:pt x="322" y="40"/>
                    </a:lnTo>
                    <a:lnTo>
                      <a:pt x="315" y="34"/>
                    </a:lnTo>
                    <a:lnTo>
                      <a:pt x="308" y="29"/>
                    </a:lnTo>
                    <a:lnTo>
                      <a:pt x="301" y="24"/>
                    </a:lnTo>
                    <a:lnTo>
                      <a:pt x="293" y="20"/>
                    </a:lnTo>
                    <a:lnTo>
                      <a:pt x="286" y="16"/>
                    </a:lnTo>
                    <a:lnTo>
                      <a:pt x="279" y="13"/>
                    </a:lnTo>
                    <a:lnTo>
                      <a:pt x="271" y="10"/>
                    </a:lnTo>
                    <a:lnTo>
                      <a:pt x="263" y="7"/>
                    </a:lnTo>
                    <a:lnTo>
                      <a:pt x="255" y="4"/>
                    </a:lnTo>
                    <a:lnTo>
                      <a:pt x="247" y="3"/>
                    </a:lnTo>
                    <a:lnTo>
                      <a:pt x="239" y="1"/>
                    </a:lnTo>
                    <a:lnTo>
                      <a:pt x="230" y="0"/>
                    </a:lnTo>
                    <a:lnTo>
                      <a:pt x="222" y="0"/>
                    </a:lnTo>
                    <a:lnTo>
                      <a:pt x="213" y="0"/>
                    </a:lnTo>
                    <a:lnTo>
                      <a:pt x="205" y="0"/>
                    </a:lnTo>
                    <a:lnTo>
                      <a:pt x="196" y="1"/>
                    </a:lnTo>
                    <a:lnTo>
                      <a:pt x="188" y="2"/>
                    </a:lnTo>
                    <a:lnTo>
                      <a:pt x="179" y="3"/>
                    </a:lnTo>
                    <a:lnTo>
                      <a:pt x="171" y="5"/>
                    </a:lnTo>
                    <a:lnTo>
                      <a:pt x="162" y="7"/>
                    </a:lnTo>
                    <a:lnTo>
                      <a:pt x="153" y="10"/>
                    </a:lnTo>
                    <a:lnTo>
                      <a:pt x="145" y="13"/>
                    </a:lnTo>
                    <a:lnTo>
                      <a:pt x="136" y="16"/>
                    </a:lnTo>
                    <a:lnTo>
                      <a:pt x="128" y="19"/>
                    </a:lnTo>
                    <a:lnTo>
                      <a:pt x="119" y="24"/>
                    </a:lnTo>
                    <a:lnTo>
                      <a:pt x="111" y="28"/>
                    </a:lnTo>
                    <a:lnTo>
                      <a:pt x="103" y="32"/>
                    </a:lnTo>
                    <a:lnTo>
                      <a:pt x="93" y="39"/>
                    </a:lnTo>
                    <a:lnTo>
                      <a:pt x="84" y="45"/>
                    </a:lnTo>
                    <a:lnTo>
                      <a:pt x="75" y="52"/>
                    </a:lnTo>
                    <a:lnTo>
                      <a:pt x="66" y="59"/>
                    </a:lnTo>
                    <a:lnTo>
                      <a:pt x="59" y="66"/>
                    </a:lnTo>
                    <a:lnTo>
                      <a:pt x="51" y="74"/>
                    </a:lnTo>
                    <a:lnTo>
                      <a:pt x="44" y="82"/>
                    </a:lnTo>
                    <a:lnTo>
                      <a:pt x="38" y="90"/>
                    </a:lnTo>
                    <a:lnTo>
                      <a:pt x="32" y="98"/>
                    </a:lnTo>
                    <a:lnTo>
                      <a:pt x="27" y="106"/>
                    </a:lnTo>
                    <a:lnTo>
                      <a:pt x="22" y="115"/>
                    </a:lnTo>
                    <a:lnTo>
                      <a:pt x="17" y="124"/>
                    </a:lnTo>
                    <a:lnTo>
                      <a:pt x="14" y="133"/>
                    </a:lnTo>
                    <a:lnTo>
                      <a:pt x="10" y="142"/>
                    </a:lnTo>
                    <a:lnTo>
                      <a:pt x="7" y="151"/>
                    </a:lnTo>
                    <a:lnTo>
                      <a:pt x="5" y="161"/>
                    </a:lnTo>
                    <a:lnTo>
                      <a:pt x="3" y="170"/>
                    </a:lnTo>
                    <a:lnTo>
                      <a:pt x="2" y="180"/>
                    </a:lnTo>
                    <a:lnTo>
                      <a:pt x="0" y="189"/>
                    </a:lnTo>
                    <a:lnTo>
                      <a:pt x="0" y="199"/>
                    </a:lnTo>
                    <a:lnTo>
                      <a:pt x="0" y="209"/>
                    </a:lnTo>
                    <a:lnTo>
                      <a:pt x="0" y="219"/>
                    </a:lnTo>
                    <a:lnTo>
                      <a:pt x="1" y="229"/>
                    </a:lnTo>
                    <a:lnTo>
                      <a:pt x="2" y="238"/>
                    </a:lnTo>
                    <a:lnTo>
                      <a:pt x="4" y="248"/>
                    </a:lnTo>
                    <a:lnTo>
                      <a:pt x="7" y="258"/>
                    </a:lnTo>
                    <a:lnTo>
                      <a:pt x="9" y="268"/>
                    </a:lnTo>
                    <a:lnTo>
                      <a:pt x="13" y="278"/>
                    </a:lnTo>
                    <a:lnTo>
                      <a:pt x="16" y="287"/>
                    </a:lnTo>
                    <a:lnTo>
                      <a:pt x="20" y="297"/>
                    </a:lnTo>
                    <a:lnTo>
                      <a:pt x="25" y="306"/>
                    </a:lnTo>
                    <a:lnTo>
                      <a:pt x="30" y="315"/>
                    </a:lnTo>
                    <a:lnTo>
                      <a:pt x="35" y="324"/>
                    </a:lnTo>
                    <a:lnTo>
                      <a:pt x="41" y="333"/>
                    </a:lnTo>
                    <a:lnTo>
                      <a:pt x="46" y="341"/>
                    </a:lnTo>
                    <a:lnTo>
                      <a:pt x="53" y="349"/>
                    </a:lnTo>
                    <a:lnTo>
                      <a:pt x="59" y="357"/>
                    </a:lnTo>
                    <a:lnTo>
                      <a:pt x="66" y="364"/>
                    </a:lnTo>
                    <a:lnTo>
                      <a:pt x="73" y="371"/>
                    </a:lnTo>
                    <a:lnTo>
                      <a:pt x="80" y="377"/>
                    </a:lnTo>
                    <a:lnTo>
                      <a:pt x="88" y="383"/>
                    </a:lnTo>
                    <a:lnTo>
                      <a:pt x="96" y="389"/>
                    </a:lnTo>
                    <a:lnTo>
                      <a:pt x="104" y="394"/>
                    </a:lnTo>
                    <a:lnTo>
                      <a:pt x="112" y="399"/>
                    </a:lnTo>
                    <a:lnTo>
                      <a:pt x="121" y="403"/>
                    </a:lnTo>
                    <a:lnTo>
                      <a:pt x="130" y="407"/>
                    </a:lnTo>
                    <a:lnTo>
                      <a:pt x="138" y="411"/>
                    </a:lnTo>
                    <a:lnTo>
                      <a:pt x="147" y="414"/>
                    </a:lnTo>
                    <a:lnTo>
                      <a:pt x="157" y="417"/>
                    </a:lnTo>
                    <a:lnTo>
                      <a:pt x="166" y="419"/>
                    </a:lnTo>
                    <a:lnTo>
                      <a:pt x="175" y="421"/>
                    </a:lnTo>
                    <a:lnTo>
                      <a:pt x="185" y="422"/>
                    </a:lnTo>
                    <a:lnTo>
                      <a:pt x="195" y="422"/>
                    </a:lnTo>
                    <a:lnTo>
                      <a:pt x="205" y="422"/>
                    </a:lnTo>
                    <a:lnTo>
                      <a:pt x="214" y="422"/>
                    </a:lnTo>
                    <a:lnTo>
                      <a:pt x="225" y="421"/>
                    </a:lnTo>
                    <a:lnTo>
                      <a:pt x="235" y="419"/>
                    </a:lnTo>
                    <a:lnTo>
                      <a:pt x="245" y="418"/>
                    </a:lnTo>
                    <a:lnTo>
                      <a:pt x="255" y="415"/>
                    </a:lnTo>
                    <a:lnTo>
                      <a:pt x="265" y="411"/>
                    </a:lnTo>
                    <a:lnTo>
                      <a:pt x="275" y="408"/>
                    </a:lnTo>
                    <a:lnTo>
                      <a:pt x="285" y="403"/>
                    </a:lnTo>
                    <a:lnTo>
                      <a:pt x="295" y="398"/>
                    </a:lnTo>
                    <a:lnTo>
                      <a:pt x="305" y="392"/>
                    </a:lnTo>
                    <a:lnTo>
                      <a:pt x="314" y="387"/>
                    </a:lnTo>
                    <a:lnTo>
                      <a:pt x="323" y="381"/>
                    </a:lnTo>
                    <a:lnTo>
                      <a:pt x="331" y="376"/>
                    </a:lnTo>
                    <a:lnTo>
                      <a:pt x="339" y="370"/>
                    </a:lnTo>
                    <a:lnTo>
                      <a:pt x="346" y="364"/>
                    </a:lnTo>
                    <a:lnTo>
                      <a:pt x="353" y="357"/>
                    </a:lnTo>
                    <a:lnTo>
                      <a:pt x="360" y="351"/>
                    </a:lnTo>
                    <a:lnTo>
                      <a:pt x="366" y="345"/>
                    </a:lnTo>
                    <a:lnTo>
                      <a:pt x="372" y="338"/>
                    </a:lnTo>
                    <a:lnTo>
                      <a:pt x="377" y="331"/>
                    </a:lnTo>
                    <a:lnTo>
                      <a:pt x="383" y="324"/>
                    </a:lnTo>
                    <a:lnTo>
                      <a:pt x="387" y="317"/>
                    </a:lnTo>
                    <a:lnTo>
                      <a:pt x="392" y="310"/>
                    </a:lnTo>
                    <a:lnTo>
                      <a:pt x="396" y="303"/>
                    </a:lnTo>
                    <a:lnTo>
                      <a:pt x="400" y="295"/>
                    </a:lnTo>
                    <a:lnTo>
                      <a:pt x="403" y="287"/>
                    </a:lnTo>
                    <a:lnTo>
                      <a:pt x="406" y="279"/>
                    </a:lnTo>
                    <a:lnTo>
                      <a:pt x="409" y="271"/>
                    </a:lnTo>
                    <a:lnTo>
                      <a:pt x="411" y="263"/>
                    </a:lnTo>
                    <a:lnTo>
                      <a:pt x="413" y="255"/>
                    </a:lnTo>
                    <a:lnTo>
                      <a:pt x="414" y="246"/>
                    </a:lnTo>
                    <a:lnTo>
                      <a:pt x="415" y="238"/>
                    </a:lnTo>
                    <a:lnTo>
                      <a:pt x="416" y="229"/>
                    </a:lnTo>
                    <a:lnTo>
                      <a:pt x="417" y="220"/>
                    </a:lnTo>
                    <a:lnTo>
                      <a:pt x="417" y="211"/>
                    </a:lnTo>
                    <a:lnTo>
                      <a:pt x="416" y="202"/>
                    </a:lnTo>
                    <a:lnTo>
                      <a:pt x="415" y="193"/>
                    </a:lnTo>
                    <a:lnTo>
                      <a:pt x="414" y="184"/>
                    </a:lnTo>
                    <a:lnTo>
                      <a:pt x="413" y="174"/>
                    </a:lnTo>
                    <a:lnTo>
                      <a:pt x="411" y="164"/>
                    </a:lnTo>
                    <a:lnTo>
                      <a:pt x="409" y="155"/>
                    </a:lnTo>
                    <a:lnTo>
                      <a:pt x="406" y="145"/>
                    </a:lnTo>
                    <a:lnTo>
                      <a:pt x="382" y="143"/>
                    </a:lnTo>
                    <a:lnTo>
                      <a:pt x="384" y="149"/>
                    </a:lnTo>
                    <a:lnTo>
                      <a:pt x="386" y="156"/>
                    </a:lnTo>
                    <a:lnTo>
                      <a:pt x="387" y="163"/>
                    </a:lnTo>
                    <a:lnTo>
                      <a:pt x="389" y="169"/>
                    </a:lnTo>
                    <a:lnTo>
                      <a:pt x="390" y="176"/>
                    </a:lnTo>
                    <a:lnTo>
                      <a:pt x="391" y="183"/>
                    </a:lnTo>
                    <a:lnTo>
                      <a:pt x="392" y="190"/>
                    </a:lnTo>
                    <a:lnTo>
                      <a:pt x="392" y="197"/>
                    </a:lnTo>
                    <a:lnTo>
                      <a:pt x="393" y="204"/>
                    </a:lnTo>
                    <a:lnTo>
                      <a:pt x="393" y="211"/>
                    </a:lnTo>
                    <a:lnTo>
                      <a:pt x="393" y="218"/>
                    </a:lnTo>
                    <a:lnTo>
                      <a:pt x="393" y="225"/>
                    </a:lnTo>
                    <a:lnTo>
                      <a:pt x="392" y="232"/>
                    </a:lnTo>
                    <a:lnTo>
                      <a:pt x="391" y="239"/>
                    </a:lnTo>
                    <a:lnTo>
                      <a:pt x="391" y="246"/>
                    </a:lnTo>
                    <a:lnTo>
                      <a:pt x="389" y="253"/>
                    </a:lnTo>
                    <a:lnTo>
                      <a:pt x="388" y="259"/>
                    </a:lnTo>
                    <a:lnTo>
                      <a:pt x="386" y="266"/>
                    </a:lnTo>
                    <a:lnTo>
                      <a:pt x="384" y="272"/>
                    </a:lnTo>
                    <a:lnTo>
                      <a:pt x="382" y="279"/>
                    </a:lnTo>
                    <a:lnTo>
                      <a:pt x="379" y="285"/>
                    </a:lnTo>
                    <a:lnTo>
                      <a:pt x="376" y="291"/>
                    </a:lnTo>
                    <a:lnTo>
                      <a:pt x="373" y="297"/>
                    </a:lnTo>
                    <a:lnTo>
                      <a:pt x="370" y="303"/>
                    </a:lnTo>
                    <a:lnTo>
                      <a:pt x="366" y="308"/>
                    </a:lnTo>
                    <a:lnTo>
                      <a:pt x="362" y="314"/>
                    </a:lnTo>
                    <a:lnTo>
                      <a:pt x="357" y="319"/>
                    </a:lnTo>
                    <a:lnTo>
                      <a:pt x="352" y="324"/>
                    </a:lnTo>
                    <a:lnTo>
                      <a:pt x="348" y="328"/>
                    </a:lnTo>
                    <a:lnTo>
                      <a:pt x="342" y="333"/>
                    </a:lnTo>
                    <a:lnTo>
                      <a:pt x="336" y="337"/>
                    </a:lnTo>
                    <a:lnTo>
                      <a:pt x="330" y="341"/>
                    </a:lnTo>
                    <a:lnTo>
                      <a:pt x="322" y="345"/>
                    </a:lnTo>
                    <a:lnTo>
                      <a:pt x="314" y="349"/>
                    </a:lnTo>
                    <a:lnTo>
                      <a:pt x="306" y="353"/>
                    </a:lnTo>
                    <a:lnTo>
                      <a:pt x="298" y="355"/>
                    </a:lnTo>
                    <a:lnTo>
                      <a:pt x="290" y="357"/>
                    </a:lnTo>
                    <a:lnTo>
                      <a:pt x="282" y="358"/>
                    </a:lnTo>
                    <a:lnTo>
                      <a:pt x="275" y="360"/>
                    </a:lnTo>
                    <a:lnTo>
                      <a:pt x="267" y="360"/>
                    </a:lnTo>
                    <a:lnTo>
                      <a:pt x="260" y="359"/>
                    </a:lnTo>
                    <a:lnTo>
                      <a:pt x="253" y="358"/>
                    </a:lnTo>
                    <a:lnTo>
                      <a:pt x="246" y="357"/>
                    </a:lnTo>
                    <a:lnTo>
                      <a:pt x="239" y="355"/>
                    </a:lnTo>
                    <a:lnTo>
                      <a:pt x="233" y="353"/>
                    </a:lnTo>
                    <a:lnTo>
                      <a:pt x="226" y="350"/>
                    </a:lnTo>
                    <a:lnTo>
                      <a:pt x="220" y="347"/>
                    </a:lnTo>
                    <a:lnTo>
                      <a:pt x="214" y="344"/>
                    </a:lnTo>
                    <a:lnTo>
                      <a:pt x="208" y="340"/>
                    </a:lnTo>
                    <a:lnTo>
                      <a:pt x="202" y="336"/>
                    </a:lnTo>
                    <a:lnTo>
                      <a:pt x="196" y="331"/>
                    </a:lnTo>
                    <a:lnTo>
                      <a:pt x="191" y="326"/>
                    </a:lnTo>
                    <a:lnTo>
                      <a:pt x="185" y="322"/>
                    </a:lnTo>
                    <a:lnTo>
                      <a:pt x="180" y="316"/>
                    </a:lnTo>
                    <a:lnTo>
                      <a:pt x="175" y="310"/>
                    </a:lnTo>
                    <a:lnTo>
                      <a:pt x="170" y="305"/>
                    </a:lnTo>
                    <a:lnTo>
                      <a:pt x="165" y="299"/>
                    </a:lnTo>
                    <a:lnTo>
                      <a:pt x="160" y="293"/>
                    </a:lnTo>
                    <a:lnTo>
                      <a:pt x="156" y="287"/>
                    </a:lnTo>
                    <a:lnTo>
                      <a:pt x="151" y="280"/>
                    </a:lnTo>
                    <a:lnTo>
                      <a:pt x="147" y="273"/>
                    </a:lnTo>
                    <a:lnTo>
                      <a:pt x="143" y="267"/>
                    </a:lnTo>
                    <a:lnTo>
                      <a:pt x="138" y="260"/>
                    </a:lnTo>
                    <a:lnTo>
                      <a:pt x="135" y="254"/>
                    </a:lnTo>
                    <a:lnTo>
                      <a:pt x="114" y="216"/>
                    </a:lnTo>
                    <a:lnTo>
                      <a:pt x="351" y="77"/>
                    </a:lnTo>
                    <a:lnTo>
                      <a:pt x="102" y="195"/>
                    </a:lnTo>
                    <a:lnTo>
                      <a:pt x="100" y="191"/>
                    </a:lnTo>
                    <a:lnTo>
                      <a:pt x="98" y="187"/>
                    </a:lnTo>
                    <a:lnTo>
                      <a:pt x="96" y="183"/>
                    </a:lnTo>
                    <a:lnTo>
                      <a:pt x="94" y="178"/>
                    </a:lnTo>
                    <a:lnTo>
                      <a:pt x="92" y="174"/>
                    </a:lnTo>
                    <a:lnTo>
                      <a:pt x="90" y="169"/>
                    </a:lnTo>
                    <a:lnTo>
                      <a:pt x="88" y="164"/>
                    </a:lnTo>
                    <a:lnTo>
                      <a:pt x="86" y="160"/>
                    </a:lnTo>
                    <a:lnTo>
                      <a:pt x="84" y="156"/>
                    </a:lnTo>
                    <a:lnTo>
                      <a:pt x="83" y="151"/>
                    </a:lnTo>
                    <a:lnTo>
                      <a:pt x="81" y="146"/>
                    </a:lnTo>
                    <a:lnTo>
                      <a:pt x="80" y="141"/>
                    </a:lnTo>
                    <a:lnTo>
                      <a:pt x="78" y="136"/>
                    </a:lnTo>
                    <a:lnTo>
                      <a:pt x="78" y="132"/>
                    </a:lnTo>
                    <a:lnTo>
                      <a:pt x="77" y="127"/>
                    </a:lnTo>
                    <a:lnTo>
                      <a:pt x="76" y="122"/>
                    </a:lnTo>
                    <a:lnTo>
                      <a:pt x="76" y="117"/>
                    </a:lnTo>
                    <a:lnTo>
                      <a:pt x="76" y="113"/>
                    </a:lnTo>
                    <a:lnTo>
                      <a:pt x="76" y="108"/>
                    </a:lnTo>
                    <a:lnTo>
                      <a:pt x="76" y="104"/>
                    </a:lnTo>
                    <a:lnTo>
                      <a:pt x="78" y="99"/>
                    </a:lnTo>
                    <a:lnTo>
                      <a:pt x="79" y="95"/>
                    </a:lnTo>
                    <a:lnTo>
                      <a:pt x="80" y="90"/>
                    </a:lnTo>
                    <a:lnTo>
                      <a:pt x="82" y="86"/>
                    </a:lnTo>
                    <a:lnTo>
                      <a:pt x="84" y="81"/>
                    </a:lnTo>
                    <a:lnTo>
                      <a:pt x="87" y="77"/>
                    </a:lnTo>
                    <a:lnTo>
                      <a:pt x="90" y="73"/>
                    </a:lnTo>
                    <a:lnTo>
                      <a:pt x="93" y="70"/>
                    </a:lnTo>
                    <a:lnTo>
                      <a:pt x="97" y="66"/>
                    </a:lnTo>
                    <a:lnTo>
                      <a:pt x="101" y="62"/>
                    </a:lnTo>
                    <a:lnTo>
                      <a:pt x="106" y="58"/>
                    </a:lnTo>
                    <a:lnTo>
                      <a:pt x="111" y="55"/>
                    </a:lnTo>
                    <a:lnTo>
                      <a:pt x="117" y="52"/>
                    </a:lnTo>
                    <a:lnTo>
                      <a:pt x="122" y="50"/>
                    </a:lnTo>
                    <a:lnTo>
                      <a:pt x="127" y="48"/>
                    </a:lnTo>
                    <a:lnTo>
                      <a:pt x="132" y="46"/>
                    </a:lnTo>
                    <a:lnTo>
                      <a:pt x="137" y="45"/>
                    </a:lnTo>
                    <a:lnTo>
                      <a:pt x="142" y="44"/>
                    </a:lnTo>
                    <a:lnTo>
                      <a:pt x="147" y="44"/>
                    </a:lnTo>
                    <a:lnTo>
                      <a:pt x="152" y="44"/>
                    </a:lnTo>
                    <a:lnTo>
                      <a:pt x="156" y="45"/>
                    </a:lnTo>
                    <a:lnTo>
                      <a:pt x="161" y="46"/>
                    </a:lnTo>
                    <a:lnTo>
                      <a:pt x="165" y="47"/>
                    </a:lnTo>
                    <a:lnTo>
                      <a:pt x="169" y="49"/>
                    </a:lnTo>
                    <a:lnTo>
                      <a:pt x="173" y="51"/>
                    </a:lnTo>
                    <a:lnTo>
                      <a:pt x="178" y="53"/>
                    </a:lnTo>
                    <a:lnTo>
                      <a:pt x="181" y="55"/>
                    </a:lnTo>
                    <a:lnTo>
                      <a:pt x="185" y="58"/>
                    </a:lnTo>
                    <a:lnTo>
                      <a:pt x="189" y="61"/>
                    </a:lnTo>
                    <a:lnTo>
                      <a:pt x="193" y="64"/>
                    </a:lnTo>
                    <a:lnTo>
                      <a:pt x="196" y="67"/>
                    </a:lnTo>
                    <a:lnTo>
                      <a:pt x="200" y="70"/>
                    </a:lnTo>
                    <a:lnTo>
                      <a:pt x="203" y="74"/>
                    </a:lnTo>
                    <a:lnTo>
                      <a:pt x="207" y="77"/>
                    </a:lnTo>
                    <a:lnTo>
                      <a:pt x="210" y="81"/>
                    </a:lnTo>
                    <a:lnTo>
                      <a:pt x="213" y="85"/>
                    </a:lnTo>
                    <a:lnTo>
                      <a:pt x="216" y="89"/>
                    </a:lnTo>
                    <a:lnTo>
                      <a:pt x="219" y="93"/>
                    </a:lnTo>
                    <a:lnTo>
                      <a:pt x="222" y="97"/>
                    </a:lnTo>
                    <a:lnTo>
                      <a:pt x="224" y="101"/>
                    </a:lnTo>
                    <a:lnTo>
                      <a:pt x="227" y="105"/>
                    </a:lnTo>
                    <a:lnTo>
                      <a:pt x="230" y="109"/>
                    </a:lnTo>
                    <a:lnTo>
                      <a:pt x="232" y="113"/>
                    </a:lnTo>
                    <a:lnTo>
                      <a:pt x="235" y="117"/>
                    </a:lnTo>
                    <a:lnTo>
                      <a:pt x="102" y="195"/>
                    </a:lnTo>
                    <a:lnTo>
                      <a:pt x="351" y="77"/>
                    </a:lnTo>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grpSp>
      </p:grpSp>
      <p:grpSp>
        <p:nvGrpSpPr>
          <p:cNvPr id="7" name="Group 21">
            <a:extLst>
              <a:ext uri="{FF2B5EF4-FFF2-40B4-BE49-F238E27FC236}">
                <a16:creationId xmlns:a16="http://schemas.microsoft.com/office/drawing/2014/main" id="{59C82A0E-9A3C-E4C6-5827-DEB229C33BA9}"/>
              </a:ext>
            </a:extLst>
          </p:cNvPr>
          <p:cNvGrpSpPr>
            <a:grpSpLocks/>
          </p:cNvGrpSpPr>
          <p:nvPr/>
        </p:nvGrpSpPr>
        <p:grpSpPr bwMode="auto">
          <a:xfrm>
            <a:off x="2533650" y="2344738"/>
            <a:ext cx="2411413" cy="1692275"/>
            <a:chOff x="1822" y="1754"/>
            <a:chExt cx="1519" cy="1066"/>
          </a:xfrm>
        </p:grpSpPr>
        <p:sp>
          <p:nvSpPr>
            <p:cNvPr id="50194" name="Freeform 22">
              <a:extLst>
                <a:ext uri="{FF2B5EF4-FFF2-40B4-BE49-F238E27FC236}">
                  <a16:creationId xmlns:a16="http://schemas.microsoft.com/office/drawing/2014/main" id="{C1CF7487-E196-578E-1C51-F5C51BF90E2C}"/>
                </a:ext>
              </a:extLst>
            </p:cNvPr>
            <p:cNvSpPr>
              <a:spLocks/>
            </p:cNvSpPr>
            <p:nvPr/>
          </p:nvSpPr>
          <p:spPr bwMode="auto">
            <a:xfrm>
              <a:off x="2407" y="2187"/>
              <a:ext cx="191" cy="633"/>
            </a:xfrm>
            <a:custGeom>
              <a:avLst/>
              <a:gdLst>
                <a:gd name="T0" fmla="*/ 178 w 191"/>
                <a:gd name="T1" fmla="*/ 6 h 633"/>
                <a:gd name="T2" fmla="*/ 170 w 191"/>
                <a:gd name="T3" fmla="*/ 19 h 633"/>
                <a:gd name="T4" fmla="*/ 162 w 191"/>
                <a:gd name="T5" fmla="*/ 35 h 633"/>
                <a:gd name="T6" fmla="*/ 155 w 191"/>
                <a:gd name="T7" fmla="*/ 49 h 633"/>
                <a:gd name="T8" fmla="*/ 145 w 191"/>
                <a:gd name="T9" fmla="*/ 69 h 633"/>
                <a:gd name="T10" fmla="*/ 137 w 191"/>
                <a:gd name="T11" fmla="*/ 81 h 633"/>
                <a:gd name="T12" fmla="*/ 132 w 191"/>
                <a:gd name="T13" fmla="*/ 100 h 633"/>
                <a:gd name="T14" fmla="*/ 123 w 191"/>
                <a:gd name="T15" fmla="*/ 125 h 633"/>
                <a:gd name="T16" fmla="*/ 114 w 191"/>
                <a:gd name="T17" fmla="*/ 146 h 633"/>
                <a:gd name="T18" fmla="*/ 112 w 191"/>
                <a:gd name="T19" fmla="*/ 173 h 633"/>
                <a:gd name="T20" fmla="*/ 107 w 191"/>
                <a:gd name="T21" fmla="*/ 195 h 633"/>
                <a:gd name="T22" fmla="*/ 101 w 191"/>
                <a:gd name="T23" fmla="*/ 223 h 633"/>
                <a:gd name="T24" fmla="*/ 99 w 191"/>
                <a:gd name="T25" fmla="*/ 250 h 633"/>
                <a:gd name="T26" fmla="*/ 98 w 191"/>
                <a:gd name="T27" fmla="*/ 282 h 633"/>
                <a:gd name="T28" fmla="*/ 99 w 191"/>
                <a:gd name="T29" fmla="*/ 303 h 633"/>
                <a:gd name="T30" fmla="*/ 104 w 191"/>
                <a:gd name="T31" fmla="*/ 333 h 633"/>
                <a:gd name="T32" fmla="*/ 107 w 191"/>
                <a:gd name="T33" fmla="*/ 357 h 633"/>
                <a:gd name="T34" fmla="*/ 110 w 191"/>
                <a:gd name="T35" fmla="*/ 384 h 633"/>
                <a:gd name="T36" fmla="*/ 119 w 191"/>
                <a:gd name="T37" fmla="*/ 411 h 633"/>
                <a:gd name="T38" fmla="*/ 125 w 191"/>
                <a:gd name="T39" fmla="*/ 438 h 633"/>
                <a:gd name="T40" fmla="*/ 135 w 191"/>
                <a:gd name="T41" fmla="*/ 462 h 633"/>
                <a:gd name="T42" fmla="*/ 149 w 191"/>
                <a:gd name="T43" fmla="*/ 487 h 633"/>
                <a:gd name="T44" fmla="*/ 162 w 191"/>
                <a:gd name="T45" fmla="*/ 513 h 633"/>
                <a:gd name="T46" fmla="*/ 173 w 191"/>
                <a:gd name="T47" fmla="*/ 632 h 633"/>
                <a:gd name="T48" fmla="*/ 75 w 191"/>
                <a:gd name="T49" fmla="*/ 560 h 633"/>
                <a:gd name="T50" fmla="*/ 60 w 191"/>
                <a:gd name="T51" fmla="*/ 530 h 633"/>
                <a:gd name="T52" fmla="*/ 46 w 191"/>
                <a:gd name="T53" fmla="*/ 500 h 633"/>
                <a:gd name="T54" fmla="*/ 39 w 191"/>
                <a:gd name="T55" fmla="*/ 476 h 633"/>
                <a:gd name="T56" fmla="*/ 29 w 191"/>
                <a:gd name="T57" fmla="*/ 450 h 633"/>
                <a:gd name="T58" fmla="*/ 20 w 191"/>
                <a:gd name="T59" fmla="*/ 422 h 633"/>
                <a:gd name="T60" fmla="*/ 10 w 191"/>
                <a:gd name="T61" fmla="*/ 393 h 633"/>
                <a:gd name="T62" fmla="*/ 7 w 191"/>
                <a:gd name="T63" fmla="*/ 367 h 633"/>
                <a:gd name="T64" fmla="*/ 4 w 191"/>
                <a:gd name="T65" fmla="*/ 337 h 633"/>
                <a:gd name="T66" fmla="*/ 4 w 191"/>
                <a:gd name="T67" fmla="*/ 310 h 633"/>
                <a:gd name="T68" fmla="*/ 3 w 191"/>
                <a:gd name="T69" fmla="*/ 282 h 633"/>
                <a:gd name="T70" fmla="*/ 1 w 191"/>
                <a:gd name="T71" fmla="*/ 251 h 633"/>
                <a:gd name="T72" fmla="*/ 7 w 191"/>
                <a:gd name="T73" fmla="*/ 223 h 633"/>
                <a:gd name="T74" fmla="*/ 6 w 191"/>
                <a:gd name="T75" fmla="*/ 198 h 633"/>
                <a:gd name="T76" fmla="*/ 12 w 191"/>
                <a:gd name="T77" fmla="*/ 168 h 633"/>
                <a:gd name="T78" fmla="*/ 17 w 191"/>
                <a:gd name="T79" fmla="*/ 143 h 633"/>
                <a:gd name="T80" fmla="*/ 23 w 191"/>
                <a:gd name="T81" fmla="*/ 119 h 633"/>
                <a:gd name="T82" fmla="*/ 32 w 191"/>
                <a:gd name="T83" fmla="*/ 92 h 633"/>
                <a:gd name="T84" fmla="*/ 40 w 191"/>
                <a:gd name="T85" fmla="*/ 67 h 633"/>
                <a:gd name="T86" fmla="*/ 51 w 191"/>
                <a:gd name="T87" fmla="*/ 44 h 633"/>
                <a:gd name="T88" fmla="*/ 61 w 191"/>
                <a:gd name="T89" fmla="*/ 20 h 63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91"/>
                <a:gd name="T136" fmla="*/ 0 h 633"/>
                <a:gd name="T137" fmla="*/ 191 w 191"/>
                <a:gd name="T138" fmla="*/ 633 h 63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91" h="633">
                  <a:moveTo>
                    <a:pt x="184" y="0"/>
                  </a:moveTo>
                  <a:lnTo>
                    <a:pt x="178" y="6"/>
                  </a:lnTo>
                  <a:lnTo>
                    <a:pt x="174" y="14"/>
                  </a:lnTo>
                  <a:lnTo>
                    <a:pt x="170" y="19"/>
                  </a:lnTo>
                  <a:lnTo>
                    <a:pt x="166" y="29"/>
                  </a:lnTo>
                  <a:lnTo>
                    <a:pt x="162" y="35"/>
                  </a:lnTo>
                  <a:lnTo>
                    <a:pt x="159" y="44"/>
                  </a:lnTo>
                  <a:lnTo>
                    <a:pt x="155" y="49"/>
                  </a:lnTo>
                  <a:lnTo>
                    <a:pt x="149" y="60"/>
                  </a:lnTo>
                  <a:lnTo>
                    <a:pt x="145" y="69"/>
                  </a:lnTo>
                  <a:lnTo>
                    <a:pt x="143" y="73"/>
                  </a:lnTo>
                  <a:lnTo>
                    <a:pt x="137" y="81"/>
                  </a:lnTo>
                  <a:lnTo>
                    <a:pt x="138" y="92"/>
                  </a:lnTo>
                  <a:lnTo>
                    <a:pt x="132" y="100"/>
                  </a:lnTo>
                  <a:lnTo>
                    <a:pt x="126" y="112"/>
                  </a:lnTo>
                  <a:lnTo>
                    <a:pt x="123" y="125"/>
                  </a:lnTo>
                  <a:lnTo>
                    <a:pt x="118" y="135"/>
                  </a:lnTo>
                  <a:lnTo>
                    <a:pt x="114" y="146"/>
                  </a:lnTo>
                  <a:lnTo>
                    <a:pt x="113" y="162"/>
                  </a:lnTo>
                  <a:lnTo>
                    <a:pt x="112" y="173"/>
                  </a:lnTo>
                  <a:lnTo>
                    <a:pt x="109" y="184"/>
                  </a:lnTo>
                  <a:lnTo>
                    <a:pt x="107" y="195"/>
                  </a:lnTo>
                  <a:lnTo>
                    <a:pt x="107" y="208"/>
                  </a:lnTo>
                  <a:lnTo>
                    <a:pt x="101" y="223"/>
                  </a:lnTo>
                  <a:lnTo>
                    <a:pt x="101" y="237"/>
                  </a:lnTo>
                  <a:lnTo>
                    <a:pt x="99" y="250"/>
                  </a:lnTo>
                  <a:lnTo>
                    <a:pt x="99" y="267"/>
                  </a:lnTo>
                  <a:lnTo>
                    <a:pt x="98" y="282"/>
                  </a:lnTo>
                  <a:lnTo>
                    <a:pt x="98" y="294"/>
                  </a:lnTo>
                  <a:lnTo>
                    <a:pt x="99" y="303"/>
                  </a:lnTo>
                  <a:lnTo>
                    <a:pt x="102" y="318"/>
                  </a:lnTo>
                  <a:lnTo>
                    <a:pt x="104" y="333"/>
                  </a:lnTo>
                  <a:lnTo>
                    <a:pt x="105" y="343"/>
                  </a:lnTo>
                  <a:lnTo>
                    <a:pt x="107" y="357"/>
                  </a:lnTo>
                  <a:lnTo>
                    <a:pt x="110" y="371"/>
                  </a:lnTo>
                  <a:lnTo>
                    <a:pt x="110" y="384"/>
                  </a:lnTo>
                  <a:lnTo>
                    <a:pt x="116" y="395"/>
                  </a:lnTo>
                  <a:lnTo>
                    <a:pt x="119" y="411"/>
                  </a:lnTo>
                  <a:lnTo>
                    <a:pt x="123" y="425"/>
                  </a:lnTo>
                  <a:lnTo>
                    <a:pt x="125" y="438"/>
                  </a:lnTo>
                  <a:lnTo>
                    <a:pt x="130" y="452"/>
                  </a:lnTo>
                  <a:lnTo>
                    <a:pt x="135" y="462"/>
                  </a:lnTo>
                  <a:lnTo>
                    <a:pt x="142" y="473"/>
                  </a:lnTo>
                  <a:lnTo>
                    <a:pt x="149" y="487"/>
                  </a:lnTo>
                  <a:lnTo>
                    <a:pt x="156" y="499"/>
                  </a:lnTo>
                  <a:lnTo>
                    <a:pt x="162" y="513"/>
                  </a:lnTo>
                  <a:lnTo>
                    <a:pt x="190" y="499"/>
                  </a:lnTo>
                  <a:lnTo>
                    <a:pt x="173" y="632"/>
                  </a:lnTo>
                  <a:lnTo>
                    <a:pt x="47" y="579"/>
                  </a:lnTo>
                  <a:lnTo>
                    <a:pt x="75" y="560"/>
                  </a:lnTo>
                  <a:lnTo>
                    <a:pt x="67" y="549"/>
                  </a:lnTo>
                  <a:lnTo>
                    <a:pt x="60" y="530"/>
                  </a:lnTo>
                  <a:lnTo>
                    <a:pt x="55" y="516"/>
                  </a:lnTo>
                  <a:lnTo>
                    <a:pt x="46" y="500"/>
                  </a:lnTo>
                  <a:lnTo>
                    <a:pt x="44" y="489"/>
                  </a:lnTo>
                  <a:lnTo>
                    <a:pt x="39" y="476"/>
                  </a:lnTo>
                  <a:lnTo>
                    <a:pt x="32" y="461"/>
                  </a:lnTo>
                  <a:lnTo>
                    <a:pt x="29" y="450"/>
                  </a:lnTo>
                  <a:lnTo>
                    <a:pt x="25" y="436"/>
                  </a:lnTo>
                  <a:lnTo>
                    <a:pt x="20" y="422"/>
                  </a:lnTo>
                  <a:lnTo>
                    <a:pt x="15" y="404"/>
                  </a:lnTo>
                  <a:lnTo>
                    <a:pt x="10" y="393"/>
                  </a:lnTo>
                  <a:lnTo>
                    <a:pt x="10" y="378"/>
                  </a:lnTo>
                  <a:lnTo>
                    <a:pt x="7" y="367"/>
                  </a:lnTo>
                  <a:lnTo>
                    <a:pt x="5" y="352"/>
                  </a:lnTo>
                  <a:lnTo>
                    <a:pt x="4" y="337"/>
                  </a:lnTo>
                  <a:lnTo>
                    <a:pt x="2" y="320"/>
                  </a:lnTo>
                  <a:lnTo>
                    <a:pt x="4" y="310"/>
                  </a:lnTo>
                  <a:lnTo>
                    <a:pt x="0" y="295"/>
                  </a:lnTo>
                  <a:lnTo>
                    <a:pt x="3" y="282"/>
                  </a:lnTo>
                  <a:lnTo>
                    <a:pt x="2" y="266"/>
                  </a:lnTo>
                  <a:lnTo>
                    <a:pt x="1" y="251"/>
                  </a:lnTo>
                  <a:lnTo>
                    <a:pt x="5" y="240"/>
                  </a:lnTo>
                  <a:lnTo>
                    <a:pt x="7" y="223"/>
                  </a:lnTo>
                  <a:lnTo>
                    <a:pt x="9" y="212"/>
                  </a:lnTo>
                  <a:lnTo>
                    <a:pt x="6" y="198"/>
                  </a:lnTo>
                  <a:lnTo>
                    <a:pt x="8" y="185"/>
                  </a:lnTo>
                  <a:lnTo>
                    <a:pt x="12" y="168"/>
                  </a:lnTo>
                  <a:lnTo>
                    <a:pt x="16" y="154"/>
                  </a:lnTo>
                  <a:lnTo>
                    <a:pt x="17" y="143"/>
                  </a:lnTo>
                  <a:lnTo>
                    <a:pt x="21" y="129"/>
                  </a:lnTo>
                  <a:lnTo>
                    <a:pt x="23" y="119"/>
                  </a:lnTo>
                  <a:lnTo>
                    <a:pt x="27" y="107"/>
                  </a:lnTo>
                  <a:lnTo>
                    <a:pt x="32" y="92"/>
                  </a:lnTo>
                  <a:lnTo>
                    <a:pt x="34" y="82"/>
                  </a:lnTo>
                  <a:lnTo>
                    <a:pt x="40" y="67"/>
                  </a:lnTo>
                  <a:lnTo>
                    <a:pt x="46" y="57"/>
                  </a:lnTo>
                  <a:lnTo>
                    <a:pt x="51" y="44"/>
                  </a:lnTo>
                  <a:lnTo>
                    <a:pt x="56" y="33"/>
                  </a:lnTo>
                  <a:lnTo>
                    <a:pt x="61" y="20"/>
                  </a:lnTo>
                  <a:lnTo>
                    <a:pt x="184" y="0"/>
                  </a:lnTo>
                </a:path>
              </a:pathLst>
            </a:custGeom>
            <a:gradFill rotWithShape="0">
              <a:gsLst>
                <a:gs pos="0">
                  <a:srgbClr val="515179"/>
                </a:gs>
                <a:gs pos="100000">
                  <a:srgbClr val="FFE15F"/>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50195" name="Freeform 23">
              <a:extLst>
                <a:ext uri="{FF2B5EF4-FFF2-40B4-BE49-F238E27FC236}">
                  <a16:creationId xmlns:a16="http://schemas.microsoft.com/office/drawing/2014/main" id="{75437912-4F71-A5E8-8197-CE1BC0F2BD9B}"/>
                </a:ext>
              </a:extLst>
            </p:cNvPr>
            <p:cNvSpPr>
              <a:spLocks/>
            </p:cNvSpPr>
            <p:nvPr/>
          </p:nvSpPr>
          <p:spPr bwMode="auto">
            <a:xfrm>
              <a:off x="2708" y="1863"/>
              <a:ext cx="633" cy="195"/>
            </a:xfrm>
            <a:custGeom>
              <a:avLst/>
              <a:gdLst>
                <a:gd name="T0" fmla="*/ 4 w 633"/>
                <a:gd name="T1" fmla="*/ 187 h 195"/>
                <a:gd name="T2" fmla="*/ 18 w 633"/>
                <a:gd name="T3" fmla="*/ 179 h 195"/>
                <a:gd name="T4" fmla="*/ 33 w 633"/>
                <a:gd name="T5" fmla="*/ 171 h 195"/>
                <a:gd name="T6" fmla="*/ 48 w 633"/>
                <a:gd name="T7" fmla="*/ 164 h 195"/>
                <a:gd name="T8" fmla="*/ 66 w 633"/>
                <a:gd name="T9" fmla="*/ 153 h 195"/>
                <a:gd name="T10" fmla="*/ 78 w 633"/>
                <a:gd name="T11" fmla="*/ 145 h 195"/>
                <a:gd name="T12" fmla="*/ 98 w 633"/>
                <a:gd name="T13" fmla="*/ 140 h 195"/>
                <a:gd name="T14" fmla="*/ 121 w 633"/>
                <a:gd name="T15" fmla="*/ 128 h 195"/>
                <a:gd name="T16" fmla="*/ 144 w 633"/>
                <a:gd name="T17" fmla="*/ 121 h 195"/>
                <a:gd name="T18" fmla="*/ 170 w 633"/>
                <a:gd name="T19" fmla="*/ 116 h 195"/>
                <a:gd name="T20" fmla="*/ 192 w 633"/>
                <a:gd name="T21" fmla="*/ 111 h 195"/>
                <a:gd name="T22" fmla="*/ 218 w 633"/>
                <a:gd name="T23" fmla="*/ 104 h 195"/>
                <a:gd name="T24" fmla="*/ 246 w 633"/>
                <a:gd name="T25" fmla="*/ 100 h 195"/>
                <a:gd name="T26" fmla="*/ 278 w 633"/>
                <a:gd name="T27" fmla="*/ 99 h 195"/>
                <a:gd name="T28" fmla="*/ 298 w 633"/>
                <a:gd name="T29" fmla="*/ 99 h 195"/>
                <a:gd name="T30" fmla="*/ 329 w 633"/>
                <a:gd name="T31" fmla="*/ 102 h 195"/>
                <a:gd name="T32" fmla="*/ 353 w 633"/>
                <a:gd name="T33" fmla="*/ 105 h 195"/>
                <a:gd name="T34" fmla="*/ 380 w 633"/>
                <a:gd name="T35" fmla="*/ 106 h 195"/>
                <a:gd name="T36" fmla="*/ 408 w 633"/>
                <a:gd name="T37" fmla="*/ 114 h 195"/>
                <a:gd name="T38" fmla="*/ 435 w 633"/>
                <a:gd name="T39" fmla="*/ 121 h 195"/>
                <a:gd name="T40" fmla="*/ 460 w 633"/>
                <a:gd name="T41" fmla="*/ 130 h 195"/>
                <a:gd name="T42" fmla="*/ 486 w 633"/>
                <a:gd name="T43" fmla="*/ 142 h 195"/>
                <a:gd name="T44" fmla="*/ 511 w 633"/>
                <a:gd name="T45" fmla="*/ 154 h 195"/>
                <a:gd name="T46" fmla="*/ 632 w 633"/>
                <a:gd name="T47" fmla="*/ 162 h 195"/>
                <a:gd name="T48" fmla="*/ 554 w 633"/>
                <a:gd name="T49" fmla="*/ 65 h 195"/>
                <a:gd name="T50" fmla="*/ 524 w 633"/>
                <a:gd name="T51" fmla="*/ 51 h 195"/>
                <a:gd name="T52" fmla="*/ 495 w 633"/>
                <a:gd name="T53" fmla="*/ 39 h 195"/>
                <a:gd name="T54" fmla="*/ 471 w 633"/>
                <a:gd name="T55" fmla="*/ 32 h 195"/>
                <a:gd name="T56" fmla="*/ 445 w 633"/>
                <a:gd name="T57" fmla="*/ 24 h 195"/>
                <a:gd name="T58" fmla="*/ 416 w 633"/>
                <a:gd name="T59" fmla="*/ 16 h 195"/>
                <a:gd name="T60" fmla="*/ 387 w 633"/>
                <a:gd name="T61" fmla="*/ 6 h 195"/>
                <a:gd name="T62" fmla="*/ 361 w 633"/>
                <a:gd name="T63" fmla="*/ 5 h 195"/>
                <a:gd name="T64" fmla="*/ 329 w 633"/>
                <a:gd name="T65" fmla="*/ 2 h 195"/>
                <a:gd name="T66" fmla="*/ 302 w 633"/>
                <a:gd name="T67" fmla="*/ 3 h 195"/>
                <a:gd name="T68" fmla="*/ 272 w 633"/>
                <a:gd name="T69" fmla="*/ 2 h 195"/>
                <a:gd name="T70" fmla="*/ 243 w 633"/>
                <a:gd name="T71" fmla="*/ 3 h 195"/>
                <a:gd name="T72" fmla="*/ 215 w 633"/>
                <a:gd name="T73" fmla="*/ 9 h 195"/>
                <a:gd name="T74" fmla="*/ 191 w 633"/>
                <a:gd name="T75" fmla="*/ 10 h 195"/>
                <a:gd name="T76" fmla="*/ 160 w 633"/>
                <a:gd name="T77" fmla="*/ 15 h 195"/>
                <a:gd name="T78" fmla="*/ 137 w 633"/>
                <a:gd name="T79" fmla="*/ 22 h 195"/>
                <a:gd name="T80" fmla="*/ 113 w 633"/>
                <a:gd name="T81" fmla="*/ 29 h 195"/>
                <a:gd name="T82" fmla="*/ 87 w 633"/>
                <a:gd name="T83" fmla="*/ 40 h 195"/>
                <a:gd name="T84" fmla="*/ 63 w 633"/>
                <a:gd name="T85" fmla="*/ 49 h 195"/>
                <a:gd name="T86" fmla="*/ 38 w 633"/>
                <a:gd name="T87" fmla="*/ 59 h 195"/>
                <a:gd name="T88" fmla="*/ 14 w 633"/>
                <a:gd name="T89" fmla="*/ 71 h 195"/>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633"/>
                <a:gd name="T136" fmla="*/ 0 h 195"/>
                <a:gd name="T137" fmla="*/ 633 w 633"/>
                <a:gd name="T138" fmla="*/ 195 h 195"/>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633" h="195">
                  <a:moveTo>
                    <a:pt x="0" y="194"/>
                  </a:moveTo>
                  <a:lnTo>
                    <a:pt x="4" y="187"/>
                  </a:lnTo>
                  <a:lnTo>
                    <a:pt x="11" y="182"/>
                  </a:lnTo>
                  <a:lnTo>
                    <a:pt x="18" y="179"/>
                  </a:lnTo>
                  <a:lnTo>
                    <a:pt x="27" y="176"/>
                  </a:lnTo>
                  <a:lnTo>
                    <a:pt x="33" y="171"/>
                  </a:lnTo>
                  <a:lnTo>
                    <a:pt x="41" y="168"/>
                  </a:lnTo>
                  <a:lnTo>
                    <a:pt x="48" y="164"/>
                  </a:lnTo>
                  <a:lnTo>
                    <a:pt x="57" y="157"/>
                  </a:lnTo>
                  <a:lnTo>
                    <a:pt x="66" y="153"/>
                  </a:lnTo>
                  <a:lnTo>
                    <a:pt x="71" y="150"/>
                  </a:lnTo>
                  <a:lnTo>
                    <a:pt x="78" y="145"/>
                  </a:lnTo>
                  <a:lnTo>
                    <a:pt x="88" y="144"/>
                  </a:lnTo>
                  <a:lnTo>
                    <a:pt x="98" y="140"/>
                  </a:lnTo>
                  <a:lnTo>
                    <a:pt x="110" y="133"/>
                  </a:lnTo>
                  <a:lnTo>
                    <a:pt x="121" y="128"/>
                  </a:lnTo>
                  <a:lnTo>
                    <a:pt x="133" y="124"/>
                  </a:lnTo>
                  <a:lnTo>
                    <a:pt x="144" y="121"/>
                  </a:lnTo>
                  <a:lnTo>
                    <a:pt x="159" y="118"/>
                  </a:lnTo>
                  <a:lnTo>
                    <a:pt x="170" y="116"/>
                  </a:lnTo>
                  <a:lnTo>
                    <a:pt x="181" y="113"/>
                  </a:lnTo>
                  <a:lnTo>
                    <a:pt x="192" y="111"/>
                  </a:lnTo>
                  <a:lnTo>
                    <a:pt x="204" y="110"/>
                  </a:lnTo>
                  <a:lnTo>
                    <a:pt x="218" y="104"/>
                  </a:lnTo>
                  <a:lnTo>
                    <a:pt x="231" y="102"/>
                  </a:lnTo>
                  <a:lnTo>
                    <a:pt x="246" y="100"/>
                  </a:lnTo>
                  <a:lnTo>
                    <a:pt x="263" y="100"/>
                  </a:lnTo>
                  <a:lnTo>
                    <a:pt x="278" y="99"/>
                  </a:lnTo>
                  <a:lnTo>
                    <a:pt x="290" y="99"/>
                  </a:lnTo>
                  <a:lnTo>
                    <a:pt x="298" y="99"/>
                  </a:lnTo>
                  <a:lnTo>
                    <a:pt x="313" y="101"/>
                  </a:lnTo>
                  <a:lnTo>
                    <a:pt x="329" y="102"/>
                  </a:lnTo>
                  <a:lnTo>
                    <a:pt x="340" y="103"/>
                  </a:lnTo>
                  <a:lnTo>
                    <a:pt x="353" y="105"/>
                  </a:lnTo>
                  <a:lnTo>
                    <a:pt x="367" y="106"/>
                  </a:lnTo>
                  <a:lnTo>
                    <a:pt x="380" y="106"/>
                  </a:lnTo>
                  <a:lnTo>
                    <a:pt x="393" y="112"/>
                  </a:lnTo>
                  <a:lnTo>
                    <a:pt x="408" y="114"/>
                  </a:lnTo>
                  <a:lnTo>
                    <a:pt x="422" y="118"/>
                  </a:lnTo>
                  <a:lnTo>
                    <a:pt x="435" y="121"/>
                  </a:lnTo>
                  <a:lnTo>
                    <a:pt x="448" y="123"/>
                  </a:lnTo>
                  <a:lnTo>
                    <a:pt x="460" y="130"/>
                  </a:lnTo>
                  <a:lnTo>
                    <a:pt x="471" y="136"/>
                  </a:lnTo>
                  <a:lnTo>
                    <a:pt x="486" y="142"/>
                  </a:lnTo>
                  <a:lnTo>
                    <a:pt x="495" y="147"/>
                  </a:lnTo>
                  <a:lnTo>
                    <a:pt x="511" y="154"/>
                  </a:lnTo>
                  <a:lnTo>
                    <a:pt x="498" y="184"/>
                  </a:lnTo>
                  <a:lnTo>
                    <a:pt x="632" y="162"/>
                  </a:lnTo>
                  <a:lnTo>
                    <a:pt x="572" y="37"/>
                  </a:lnTo>
                  <a:lnTo>
                    <a:pt x="554" y="65"/>
                  </a:lnTo>
                  <a:lnTo>
                    <a:pt x="543" y="57"/>
                  </a:lnTo>
                  <a:lnTo>
                    <a:pt x="524" y="51"/>
                  </a:lnTo>
                  <a:lnTo>
                    <a:pt x="509" y="47"/>
                  </a:lnTo>
                  <a:lnTo>
                    <a:pt x="495" y="39"/>
                  </a:lnTo>
                  <a:lnTo>
                    <a:pt x="482" y="36"/>
                  </a:lnTo>
                  <a:lnTo>
                    <a:pt x="471" y="32"/>
                  </a:lnTo>
                  <a:lnTo>
                    <a:pt x="456" y="27"/>
                  </a:lnTo>
                  <a:lnTo>
                    <a:pt x="445" y="24"/>
                  </a:lnTo>
                  <a:lnTo>
                    <a:pt x="431" y="21"/>
                  </a:lnTo>
                  <a:lnTo>
                    <a:pt x="416" y="16"/>
                  </a:lnTo>
                  <a:lnTo>
                    <a:pt x="398" y="12"/>
                  </a:lnTo>
                  <a:lnTo>
                    <a:pt x="387" y="6"/>
                  </a:lnTo>
                  <a:lnTo>
                    <a:pt x="372" y="7"/>
                  </a:lnTo>
                  <a:lnTo>
                    <a:pt x="361" y="5"/>
                  </a:lnTo>
                  <a:lnTo>
                    <a:pt x="345" y="3"/>
                  </a:lnTo>
                  <a:lnTo>
                    <a:pt x="329" y="2"/>
                  </a:lnTo>
                  <a:lnTo>
                    <a:pt x="314" y="2"/>
                  </a:lnTo>
                  <a:lnTo>
                    <a:pt x="302" y="3"/>
                  </a:lnTo>
                  <a:lnTo>
                    <a:pt x="286" y="0"/>
                  </a:lnTo>
                  <a:lnTo>
                    <a:pt x="272" y="2"/>
                  </a:lnTo>
                  <a:lnTo>
                    <a:pt x="257" y="3"/>
                  </a:lnTo>
                  <a:lnTo>
                    <a:pt x="243" y="3"/>
                  </a:lnTo>
                  <a:lnTo>
                    <a:pt x="231" y="6"/>
                  </a:lnTo>
                  <a:lnTo>
                    <a:pt x="215" y="9"/>
                  </a:lnTo>
                  <a:lnTo>
                    <a:pt x="204" y="10"/>
                  </a:lnTo>
                  <a:lnTo>
                    <a:pt x="191" y="10"/>
                  </a:lnTo>
                  <a:lnTo>
                    <a:pt x="177" y="12"/>
                  </a:lnTo>
                  <a:lnTo>
                    <a:pt x="160" y="15"/>
                  </a:lnTo>
                  <a:lnTo>
                    <a:pt x="148" y="20"/>
                  </a:lnTo>
                  <a:lnTo>
                    <a:pt x="137" y="22"/>
                  </a:lnTo>
                  <a:lnTo>
                    <a:pt x="122" y="26"/>
                  </a:lnTo>
                  <a:lnTo>
                    <a:pt x="113" y="29"/>
                  </a:lnTo>
                  <a:lnTo>
                    <a:pt x="100" y="33"/>
                  </a:lnTo>
                  <a:lnTo>
                    <a:pt x="87" y="40"/>
                  </a:lnTo>
                  <a:lnTo>
                    <a:pt x="75" y="42"/>
                  </a:lnTo>
                  <a:lnTo>
                    <a:pt x="63" y="49"/>
                  </a:lnTo>
                  <a:lnTo>
                    <a:pt x="50" y="55"/>
                  </a:lnTo>
                  <a:lnTo>
                    <a:pt x="38" y="59"/>
                  </a:lnTo>
                  <a:lnTo>
                    <a:pt x="27" y="65"/>
                  </a:lnTo>
                  <a:lnTo>
                    <a:pt x="14" y="71"/>
                  </a:lnTo>
                  <a:lnTo>
                    <a:pt x="0" y="194"/>
                  </a:lnTo>
                </a:path>
              </a:pathLst>
            </a:custGeom>
            <a:gradFill rotWithShape="0">
              <a:gsLst>
                <a:gs pos="0">
                  <a:srgbClr val="515179"/>
                </a:gs>
                <a:gs pos="100000">
                  <a:srgbClr val="FFE15F"/>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209944" name="Rectangle 24">
              <a:extLst>
                <a:ext uri="{FF2B5EF4-FFF2-40B4-BE49-F238E27FC236}">
                  <a16:creationId xmlns:a16="http://schemas.microsoft.com/office/drawing/2014/main" id="{C88FAFCE-ADEA-0532-5714-C5DF07254648}"/>
                </a:ext>
              </a:extLst>
            </p:cNvPr>
            <p:cNvSpPr>
              <a:spLocks noChangeArrowheads="1"/>
            </p:cNvSpPr>
            <p:nvPr/>
          </p:nvSpPr>
          <p:spPr bwMode="auto">
            <a:xfrm>
              <a:off x="1822" y="1754"/>
              <a:ext cx="1031" cy="459"/>
            </a:xfrm>
            <a:prstGeom prst="rect">
              <a:avLst/>
            </a:prstGeom>
            <a:noFill/>
            <a:ln>
              <a:noFill/>
            </a:ln>
            <a:effectLst>
              <a:outerShdw dist="17961" dir="2700000" algn="ctr" rotWithShape="0">
                <a:schemeClr val="tx2"/>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pPr>
              <a:r>
                <a:rPr lang="en-US" altLang="en-US" sz="2300">
                  <a:solidFill>
                    <a:schemeClr val="bg1"/>
                  </a:solidFill>
                </a:rPr>
                <a:t>Self-</a:t>
              </a:r>
            </a:p>
            <a:p>
              <a:pPr algn="ctr" eaLnBrk="1" hangingPunct="1">
                <a:lnSpc>
                  <a:spcPct val="90000"/>
                </a:lnSpc>
              </a:pPr>
              <a:r>
                <a:rPr lang="en-US" altLang="en-US" sz="2300">
                  <a:solidFill>
                    <a:schemeClr val="bg1"/>
                  </a:solidFill>
                </a:rPr>
                <a:t>Awareness</a:t>
              </a:r>
              <a:endParaRPr lang="en-US" altLang="en-US" sz="2300">
                <a:solidFill>
                  <a:schemeClr val="bg1"/>
                </a:solidFill>
                <a:effectLst>
                  <a:outerShdw blurRad="38100" dist="38100" dir="2700000" algn="tl">
                    <a:srgbClr val="C0C0C0"/>
                  </a:outerShdw>
                </a:effectLst>
              </a:endParaRPr>
            </a:p>
          </p:txBody>
        </p:sp>
      </p:grpSp>
      <p:sp>
        <p:nvSpPr>
          <p:cNvPr id="57349" name="Freeform 25">
            <a:extLst>
              <a:ext uri="{FF2B5EF4-FFF2-40B4-BE49-F238E27FC236}">
                <a16:creationId xmlns:a16="http://schemas.microsoft.com/office/drawing/2014/main" id="{FCEEB5EB-7CB7-6B44-1ACF-50D989F55D64}"/>
              </a:ext>
            </a:extLst>
          </p:cNvPr>
          <p:cNvSpPr>
            <a:spLocks/>
          </p:cNvSpPr>
          <p:nvPr/>
        </p:nvSpPr>
        <p:spPr bwMode="auto">
          <a:xfrm>
            <a:off x="5153025" y="3195638"/>
            <a:ext cx="344488" cy="1003300"/>
          </a:xfrm>
          <a:custGeom>
            <a:avLst/>
            <a:gdLst>
              <a:gd name="T0" fmla="*/ 2147483647 w 217"/>
              <a:gd name="T1" fmla="*/ 2147483647 h 632"/>
              <a:gd name="T2" fmla="*/ 2147483647 w 217"/>
              <a:gd name="T3" fmla="*/ 2147483647 h 632"/>
              <a:gd name="T4" fmla="*/ 2147483647 w 217"/>
              <a:gd name="T5" fmla="*/ 2147483647 h 632"/>
              <a:gd name="T6" fmla="*/ 2147483647 w 217"/>
              <a:gd name="T7" fmla="*/ 2147483647 h 632"/>
              <a:gd name="T8" fmla="*/ 2147483647 w 217"/>
              <a:gd name="T9" fmla="*/ 2147483647 h 632"/>
              <a:gd name="T10" fmla="*/ 2147483647 w 217"/>
              <a:gd name="T11" fmla="*/ 2147483647 h 632"/>
              <a:gd name="T12" fmla="*/ 2147483647 w 217"/>
              <a:gd name="T13" fmla="*/ 2147483647 h 632"/>
              <a:gd name="T14" fmla="*/ 2147483647 w 217"/>
              <a:gd name="T15" fmla="*/ 2147483647 h 632"/>
              <a:gd name="T16" fmla="*/ 2147483647 w 217"/>
              <a:gd name="T17" fmla="*/ 2147483647 h 632"/>
              <a:gd name="T18" fmla="*/ 2147483647 w 217"/>
              <a:gd name="T19" fmla="*/ 2147483647 h 632"/>
              <a:gd name="T20" fmla="*/ 2147483647 w 217"/>
              <a:gd name="T21" fmla="*/ 2147483647 h 632"/>
              <a:gd name="T22" fmla="*/ 2147483647 w 217"/>
              <a:gd name="T23" fmla="*/ 2147483647 h 632"/>
              <a:gd name="T24" fmla="*/ 2147483647 w 217"/>
              <a:gd name="T25" fmla="*/ 2147483647 h 632"/>
              <a:gd name="T26" fmla="*/ 2147483647 w 217"/>
              <a:gd name="T27" fmla="*/ 2147483647 h 632"/>
              <a:gd name="T28" fmla="*/ 2147483647 w 217"/>
              <a:gd name="T29" fmla="*/ 2147483647 h 632"/>
              <a:gd name="T30" fmla="*/ 2147483647 w 217"/>
              <a:gd name="T31" fmla="*/ 2147483647 h 632"/>
              <a:gd name="T32" fmla="*/ 2147483647 w 217"/>
              <a:gd name="T33" fmla="*/ 2147483647 h 632"/>
              <a:gd name="T34" fmla="*/ 2147483647 w 217"/>
              <a:gd name="T35" fmla="*/ 2147483647 h 632"/>
              <a:gd name="T36" fmla="*/ 2147483647 w 217"/>
              <a:gd name="T37" fmla="*/ 2147483647 h 632"/>
              <a:gd name="T38" fmla="*/ 2147483647 w 217"/>
              <a:gd name="T39" fmla="*/ 2147483647 h 632"/>
              <a:gd name="T40" fmla="*/ 2147483647 w 217"/>
              <a:gd name="T41" fmla="*/ 2147483647 h 632"/>
              <a:gd name="T42" fmla="*/ 2147483647 w 217"/>
              <a:gd name="T43" fmla="*/ 2147483647 h 632"/>
              <a:gd name="T44" fmla="*/ 2147483647 w 217"/>
              <a:gd name="T45" fmla="*/ 2147483647 h 632"/>
              <a:gd name="T46" fmla="*/ 2147483647 w 217"/>
              <a:gd name="T47" fmla="*/ 2147483647 h 632"/>
              <a:gd name="T48" fmla="*/ 2147483647 w 217"/>
              <a:gd name="T49" fmla="*/ 2147483647 h 632"/>
              <a:gd name="T50" fmla="*/ 2147483647 w 217"/>
              <a:gd name="T51" fmla="*/ 2147483647 h 632"/>
              <a:gd name="T52" fmla="*/ 2147483647 w 217"/>
              <a:gd name="T53" fmla="*/ 2147483647 h 632"/>
              <a:gd name="T54" fmla="*/ 2147483647 w 217"/>
              <a:gd name="T55" fmla="*/ 2147483647 h 632"/>
              <a:gd name="T56" fmla="*/ 2147483647 w 217"/>
              <a:gd name="T57" fmla="*/ 2147483647 h 632"/>
              <a:gd name="T58" fmla="*/ 2147483647 w 217"/>
              <a:gd name="T59" fmla="*/ 2147483647 h 632"/>
              <a:gd name="T60" fmla="*/ 2147483647 w 217"/>
              <a:gd name="T61" fmla="*/ 2147483647 h 632"/>
              <a:gd name="T62" fmla="*/ 2147483647 w 217"/>
              <a:gd name="T63" fmla="*/ 2147483647 h 632"/>
              <a:gd name="T64" fmla="*/ 2147483647 w 217"/>
              <a:gd name="T65" fmla="*/ 2147483647 h 632"/>
              <a:gd name="T66" fmla="*/ 2147483647 w 217"/>
              <a:gd name="T67" fmla="*/ 2147483647 h 632"/>
              <a:gd name="T68" fmla="*/ 2147483647 w 217"/>
              <a:gd name="T69" fmla="*/ 2147483647 h 632"/>
              <a:gd name="T70" fmla="*/ 2147483647 w 217"/>
              <a:gd name="T71" fmla="*/ 2147483647 h 632"/>
              <a:gd name="T72" fmla="*/ 2147483647 w 217"/>
              <a:gd name="T73" fmla="*/ 2147483647 h 632"/>
              <a:gd name="T74" fmla="*/ 2147483647 w 217"/>
              <a:gd name="T75" fmla="*/ 2147483647 h 632"/>
              <a:gd name="T76" fmla="*/ 2147483647 w 217"/>
              <a:gd name="T77" fmla="*/ 2147483647 h 632"/>
              <a:gd name="T78" fmla="*/ 2147483647 w 217"/>
              <a:gd name="T79" fmla="*/ 2147483647 h 632"/>
              <a:gd name="T80" fmla="*/ 2147483647 w 217"/>
              <a:gd name="T81" fmla="*/ 2147483647 h 632"/>
              <a:gd name="T82" fmla="*/ 2147483647 w 217"/>
              <a:gd name="T83" fmla="*/ 2147483647 h 632"/>
              <a:gd name="T84" fmla="*/ 2147483647 w 217"/>
              <a:gd name="T85" fmla="*/ 2147483647 h 632"/>
              <a:gd name="T86" fmla="*/ 2147483647 w 217"/>
              <a:gd name="T87" fmla="*/ 2147483647 h 632"/>
              <a:gd name="T88" fmla="*/ 2147483647 w 217"/>
              <a:gd name="T89" fmla="*/ 2147483647 h 63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217"/>
              <a:gd name="T136" fmla="*/ 0 h 632"/>
              <a:gd name="T137" fmla="*/ 217 w 217"/>
              <a:gd name="T138" fmla="*/ 632 h 632"/>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217" h="632">
                <a:moveTo>
                  <a:pt x="0" y="0"/>
                </a:moveTo>
                <a:lnTo>
                  <a:pt x="7" y="7"/>
                </a:lnTo>
                <a:lnTo>
                  <a:pt x="11" y="13"/>
                </a:lnTo>
                <a:lnTo>
                  <a:pt x="18" y="23"/>
                </a:lnTo>
                <a:lnTo>
                  <a:pt x="23" y="27"/>
                </a:lnTo>
                <a:lnTo>
                  <a:pt x="27" y="33"/>
                </a:lnTo>
                <a:lnTo>
                  <a:pt x="32" y="41"/>
                </a:lnTo>
                <a:lnTo>
                  <a:pt x="37" y="49"/>
                </a:lnTo>
                <a:lnTo>
                  <a:pt x="39" y="56"/>
                </a:lnTo>
                <a:lnTo>
                  <a:pt x="42" y="65"/>
                </a:lnTo>
                <a:lnTo>
                  <a:pt x="47" y="70"/>
                </a:lnTo>
                <a:lnTo>
                  <a:pt x="51" y="76"/>
                </a:lnTo>
                <a:lnTo>
                  <a:pt x="56" y="86"/>
                </a:lnTo>
                <a:lnTo>
                  <a:pt x="64" y="95"/>
                </a:lnTo>
                <a:lnTo>
                  <a:pt x="71" y="107"/>
                </a:lnTo>
                <a:lnTo>
                  <a:pt x="72" y="115"/>
                </a:lnTo>
                <a:lnTo>
                  <a:pt x="79" y="129"/>
                </a:lnTo>
                <a:lnTo>
                  <a:pt x="82" y="141"/>
                </a:lnTo>
                <a:lnTo>
                  <a:pt x="88" y="152"/>
                </a:lnTo>
                <a:lnTo>
                  <a:pt x="92" y="163"/>
                </a:lnTo>
                <a:lnTo>
                  <a:pt x="96" y="176"/>
                </a:lnTo>
                <a:lnTo>
                  <a:pt x="99" y="188"/>
                </a:lnTo>
                <a:lnTo>
                  <a:pt x="103" y="203"/>
                </a:lnTo>
                <a:lnTo>
                  <a:pt x="103" y="217"/>
                </a:lnTo>
                <a:lnTo>
                  <a:pt x="111" y="228"/>
                </a:lnTo>
                <a:lnTo>
                  <a:pt x="110" y="241"/>
                </a:lnTo>
                <a:lnTo>
                  <a:pt x="113" y="256"/>
                </a:lnTo>
                <a:lnTo>
                  <a:pt x="113" y="269"/>
                </a:lnTo>
                <a:lnTo>
                  <a:pt x="114" y="281"/>
                </a:lnTo>
                <a:lnTo>
                  <a:pt x="118" y="297"/>
                </a:lnTo>
                <a:lnTo>
                  <a:pt x="115" y="309"/>
                </a:lnTo>
                <a:lnTo>
                  <a:pt x="116" y="321"/>
                </a:lnTo>
                <a:lnTo>
                  <a:pt x="117" y="332"/>
                </a:lnTo>
                <a:lnTo>
                  <a:pt x="114" y="346"/>
                </a:lnTo>
                <a:lnTo>
                  <a:pt x="112" y="360"/>
                </a:lnTo>
                <a:lnTo>
                  <a:pt x="111" y="371"/>
                </a:lnTo>
                <a:lnTo>
                  <a:pt x="112" y="388"/>
                </a:lnTo>
                <a:lnTo>
                  <a:pt x="109" y="402"/>
                </a:lnTo>
                <a:lnTo>
                  <a:pt x="109" y="413"/>
                </a:lnTo>
                <a:lnTo>
                  <a:pt x="104" y="428"/>
                </a:lnTo>
                <a:lnTo>
                  <a:pt x="100" y="443"/>
                </a:lnTo>
                <a:lnTo>
                  <a:pt x="99" y="456"/>
                </a:lnTo>
                <a:lnTo>
                  <a:pt x="92" y="470"/>
                </a:lnTo>
                <a:lnTo>
                  <a:pt x="87" y="484"/>
                </a:lnTo>
                <a:lnTo>
                  <a:pt x="81" y="497"/>
                </a:lnTo>
                <a:lnTo>
                  <a:pt x="75" y="510"/>
                </a:lnTo>
                <a:lnTo>
                  <a:pt x="47" y="497"/>
                </a:lnTo>
                <a:lnTo>
                  <a:pt x="76" y="631"/>
                </a:lnTo>
                <a:lnTo>
                  <a:pt x="197" y="559"/>
                </a:lnTo>
                <a:lnTo>
                  <a:pt x="169" y="545"/>
                </a:lnTo>
                <a:lnTo>
                  <a:pt x="173" y="528"/>
                </a:lnTo>
                <a:lnTo>
                  <a:pt x="178" y="513"/>
                </a:lnTo>
                <a:lnTo>
                  <a:pt x="182" y="500"/>
                </a:lnTo>
                <a:lnTo>
                  <a:pt x="188" y="483"/>
                </a:lnTo>
                <a:lnTo>
                  <a:pt x="193" y="471"/>
                </a:lnTo>
                <a:lnTo>
                  <a:pt x="198" y="459"/>
                </a:lnTo>
                <a:lnTo>
                  <a:pt x="200" y="444"/>
                </a:lnTo>
                <a:lnTo>
                  <a:pt x="203" y="431"/>
                </a:lnTo>
                <a:lnTo>
                  <a:pt x="206" y="418"/>
                </a:lnTo>
                <a:lnTo>
                  <a:pt x="208" y="405"/>
                </a:lnTo>
                <a:lnTo>
                  <a:pt x="212" y="386"/>
                </a:lnTo>
                <a:lnTo>
                  <a:pt x="211" y="372"/>
                </a:lnTo>
                <a:lnTo>
                  <a:pt x="211" y="359"/>
                </a:lnTo>
                <a:lnTo>
                  <a:pt x="215" y="345"/>
                </a:lnTo>
                <a:lnTo>
                  <a:pt x="214" y="330"/>
                </a:lnTo>
                <a:lnTo>
                  <a:pt x="215" y="314"/>
                </a:lnTo>
                <a:lnTo>
                  <a:pt x="216" y="302"/>
                </a:lnTo>
                <a:lnTo>
                  <a:pt x="213" y="291"/>
                </a:lnTo>
                <a:lnTo>
                  <a:pt x="210" y="275"/>
                </a:lnTo>
                <a:lnTo>
                  <a:pt x="211" y="261"/>
                </a:lnTo>
                <a:lnTo>
                  <a:pt x="210" y="245"/>
                </a:lnTo>
                <a:lnTo>
                  <a:pt x="209" y="228"/>
                </a:lnTo>
                <a:lnTo>
                  <a:pt x="206" y="219"/>
                </a:lnTo>
                <a:lnTo>
                  <a:pt x="204" y="203"/>
                </a:lnTo>
                <a:lnTo>
                  <a:pt x="200" y="192"/>
                </a:lnTo>
                <a:lnTo>
                  <a:pt x="199" y="177"/>
                </a:lnTo>
                <a:lnTo>
                  <a:pt x="194" y="163"/>
                </a:lnTo>
                <a:lnTo>
                  <a:pt x="191" y="151"/>
                </a:lnTo>
                <a:lnTo>
                  <a:pt x="186" y="137"/>
                </a:lnTo>
                <a:lnTo>
                  <a:pt x="183" y="125"/>
                </a:lnTo>
                <a:lnTo>
                  <a:pt x="179" y="112"/>
                </a:lnTo>
                <a:lnTo>
                  <a:pt x="177" y="102"/>
                </a:lnTo>
                <a:lnTo>
                  <a:pt x="170" y="89"/>
                </a:lnTo>
                <a:lnTo>
                  <a:pt x="164" y="76"/>
                </a:lnTo>
                <a:lnTo>
                  <a:pt x="159" y="63"/>
                </a:lnTo>
                <a:lnTo>
                  <a:pt x="152" y="54"/>
                </a:lnTo>
                <a:lnTo>
                  <a:pt x="145" y="40"/>
                </a:lnTo>
                <a:lnTo>
                  <a:pt x="138" y="28"/>
                </a:lnTo>
                <a:lnTo>
                  <a:pt x="131" y="17"/>
                </a:lnTo>
                <a:lnTo>
                  <a:pt x="124" y="6"/>
                </a:lnTo>
                <a:lnTo>
                  <a:pt x="0" y="0"/>
                </a:lnTo>
              </a:path>
            </a:pathLst>
          </a:custGeom>
          <a:gradFill rotWithShape="0">
            <a:gsLst>
              <a:gs pos="0">
                <a:srgbClr val="515179"/>
              </a:gs>
              <a:gs pos="100000">
                <a:srgbClr val="FFE15F"/>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57350" name="Freeform 26">
            <a:extLst>
              <a:ext uri="{FF2B5EF4-FFF2-40B4-BE49-F238E27FC236}">
                <a16:creationId xmlns:a16="http://schemas.microsoft.com/office/drawing/2014/main" id="{2ECCC573-6A49-6CB2-9D29-E29DB5AB04D2}"/>
              </a:ext>
            </a:extLst>
          </p:cNvPr>
          <p:cNvSpPr>
            <a:spLocks/>
          </p:cNvSpPr>
          <p:nvPr/>
        </p:nvSpPr>
        <p:spPr bwMode="auto">
          <a:xfrm>
            <a:off x="3848100" y="4316413"/>
            <a:ext cx="1008063" cy="330200"/>
          </a:xfrm>
          <a:custGeom>
            <a:avLst/>
            <a:gdLst>
              <a:gd name="T0" fmla="*/ 2147483647 w 634"/>
              <a:gd name="T1" fmla="*/ 2147483647 h 208"/>
              <a:gd name="T2" fmla="*/ 2147483647 w 634"/>
              <a:gd name="T3" fmla="*/ 2147483647 h 208"/>
              <a:gd name="T4" fmla="*/ 2147483647 w 634"/>
              <a:gd name="T5" fmla="*/ 2147483647 h 208"/>
              <a:gd name="T6" fmla="*/ 2147483647 w 634"/>
              <a:gd name="T7" fmla="*/ 2147483647 h 208"/>
              <a:gd name="T8" fmla="*/ 2147483647 w 634"/>
              <a:gd name="T9" fmla="*/ 2147483647 h 208"/>
              <a:gd name="T10" fmla="*/ 2147483647 w 634"/>
              <a:gd name="T11" fmla="*/ 2147483647 h 208"/>
              <a:gd name="T12" fmla="*/ 2147483647 w 634"/>
              <a:gd name="T13" fmla="*/ 2147483647 h 208"/>
              <a:gd name="T14" fmla="*/ 2147483647 w 634"/>
              <a:gd name="T15" fmla="*/ 2147483647 h 208"/>
              <a:gd name="T16" fmla="*/ 2147483647 w 634"/>
              <a:gd name="T17" fmla="*/ 2147483647 h 208"/>
              <a:gd name="T18" fmla="*/ 2147483647 w 634"/>
              <a:gd name="T19" fmla="*/ 2147483647 h 208"/>
              <a:gd name="T20" fmla="*/ 2147483647 w 634"/>
              <a:gd name="T21" fmla="*/ 2147483647 h 208"/>
              <a:gd name="T22" fmla="*/ 2147483647 w 634"/>
              <a:gd name="T23" fmla="*/ 2147483647 h 208"/>
              <a:gd name="T24" fmla="*/ 2147483647 w 634"/>
              <a:gd name="T25" fmla="*/ 2147483647 h 208"/>
              <a:gd name="T26" fmla="*/ 2147483647 w 634"/>
              <a:gd name="T27" fmla="*/ 2147483647 h 208"/>
              <a:gd name="T28" fmla="*/ 2147483647 w 634"/>
              <a:gd name="T29" fmla="*/ 2147483647 h 208"/>
              <a:gd name="T30" fmla="*/ 2147483647 w 634"/>
              <a:gd name="T31" fmla="*/ 2147483647 h 208"/>
              <a:gd name="T32" fmla="*/ 2147483647 w 634"/>
              <a:gd name="T33" fmla="*/ 2147483647 h 208"/>
              <a:gd name="T34" fmla="*/ 2147483647 w 634"/>
              <a:gd name="T35" fmla="*/ 2147483647 h 208"/>
              <a:gd name="T36" fmla="*/ 2147483647 w 634"/>
              <a:gd name="T37" fmla="*/ 2147483647 h 208"/>
              <a:gd name="T38" fmla="*/ 2147483647 w 634"/>
              <a:gd name="T39" fmla="*/ 2147483647 h 208"/>
              <a:gd name="T40" fmla="*/ 2147483647 w 634"/>
              <a:gd name="T41" fmla="*/ 2147483647 h 208"/>
              <a:gd name="T42" fmla="*/ 2147483647 w 634"/>
              <a:gd name="T43" fmla="*/ 2147483647 h 208"/>
              <a:gd name="T44" fmla="*/ 2147483647 w 634"/>
              <a:gd name="T45" fmla="*/ 2147483647 h 208"/>
              <a:gd name="T46" fmla="*/ 2147483647 w 634"/>
              <a:gd name="T47" fmla="*/ 2147483647 h 208"/>
              <a:gd name="T48" fmla="*/ 2147483647 w 634"/>
              <a:gd name="T49" fmla="*/ 2147483647 h 208"/>
              <a:gd name="T50" fmla="*/ 2147483647 w 634"/>
              <a:gd name="T51" fmla="*/ 2147483647 h 208"/>
              <a:gd name="T52" fmla="*/ 2147483647 w 634"/>
              <a:gd name="T53" fmla="*/ 2147483647 h 208"/>
              <a:gd name="T54" fmla="*/ 2147483647 w 634"/>
              <a:gd name="T55" fmla="*/ 2147483647 h 208"/>
              <a:gd name="T56" fmla="*/ 2147483647 w 634"/>
              <a:gd name="T57" fmla="*/ 2147483647 h 208"/>
              <a:gd name="T58" fmla="*/ 2147483647 w 634"/>
              <a:gd name="T59" fmla="*/ 2147483647 h 208"/>
              <a:gd name="T60" fmla="*/ 2147483647 w 634"/>
              <a:gd name="T61" fmla="*/ 2147483647 h 208"/>
              <a:gd name="T62" fmla="*/ 2147483647 w 634"/>
              <a:gd name="T63" fmla="*/ 2147483647 h 208"/>
              <a:gd name="T64" fmla="*/ 2147483647 w 634"/>
              <a:gd name="T65" fmla="*/ 2147483647 h 208"/>
              <a:gd name="T66" fmla="*/ 2147483647 w 634"/>
              <a:gd name="T67" fmla="*/ 2147483647 h 208"/>
              <a:gd name="T68" fmla="*/ 2147483647 w 634"/>
              <a:gd name="T69" fmla="*/ 2147483647 h 208"/>
              <a:gd name="T70" fmla="*/ 2147483647 w 634"/>
              <a:gd name="T71" fmla="*/ 2147483647 h 208"/>
              <a:gd name="T72" fmla="*/ 2147483647 w 634"/>
              <a:gd name="T73" fmla="*/ 2147483647 h 208"/>
              <a:gd name="T74" fmla="*/ 2147483647 w 634"/>
              <a:gd name="T75" fmla="*/ 2147483647 h 208"/>
              <a:gd name="T76" fmla="*/ 2147483647 w 634"/>
              <a:gd name="T77" fmla="*/ 2147483647 h 208"/>
              <a:gd name="T78" fmla="*/ 2147483647 w 634"/>
              <a:gd name="T79" fmla="*/ 2147483647 h 208"/>
              <a:gd name="T80" fmla="*/ 2147483647 w 634"/>
              <a:gd name="T81" fmla="*/ 2147483647 h 208"/>
              <a:gd name="T82" fmla="*/ 2147483647 w 634"/>
              <a:gd name="T83" fmla="*/ 2147483647 h 208"/>
              <a:gd name="T84" fmla="*/ 2147483647 w 634"/>
              <a:gd name="T85" fmla="*/ 2147483647 h 208"/>
              <a:gd name="T86" fmla="*/ 2147483647 w 634"/>
              <a:gd name="T87" fmla="*/ 2147483647 h 208"/>
              <a:gd name="T88" fmla="*/ 2147483647 w 634"/>
              <a:gd name="T89" fmla="*/ 2147483647 h 208"/>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634"/>
              <a:gd name="T136" fmla="*/ 0 h 208"/>
              <a:gd name="T137" fmla="*/ 634 w 634"/>
              <a:gd name="T138" fmla="*/ 208 h 208"/>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634" h="208">
                <a:moveTo>
                  <a:pt x="0" y="0"/>
                </a:moveTo>
                <a:lnTo>
                  <a:pt x="8" y="7"/>
                </a:lnTo>
                <a:lnTo>
                  <a:pt x="15" y="12"/>
                </a:lnTo>
                <a:lnTo>
                  <a:pt x="24" y="17"/>
                </a:lnTo>
                <a:lnTo>
                  <a:pt x="29" y="22"/>
                </a:lnTo>
                <a:lnTo>
                  <a:pt x="35" y="25"/>
                </a:lnTo>
                <a:lnTo>
                  <a:pt x="43" y="30"/>
                </a:lnTo>
                <a:lnTo>
                  <a:pt x="50" y="36"/>
                </a:lnTo>
                <a:lnTo>
                  <a:pt x="58" y="38"/>
                </a:lnTo>
                <a:lnTo>
                  <a:pt x="67" y="41"/>
                </a:lnTo>
                <a:lnTo>
                  <a:pt x="71" y="46"/>
                </a:lnTo>
                <a:lnTo>
                  <a:pt x="78" y="50"/>
                </a:lnTo>
                <a:lnTo>
                  <a:pt x="88" y="54"/>
                </a:lnTo>
                <a:lnTo>
                  <a:pt x="97" y="61"/>
                </a:lnTo>
                <a:lnTo>
                  <a:pt x="111" y="68"/>
                </a:lnTo>
                <a:lnTo>
                  <a:pt x="119" y="69"/>
                </a:lnTo>
                <a:lnTo>
                  <a:pt x="132" y="75"/>
                </a:lnTo>
                <a:lnTo>
                  <a:pt x="143" y="78"/>
                </a:lnTo>
                <a:lnTo>
                  <a:pt x="156" y="83"/>
                </a:lnTo>
                <a:lnTo>
                  <a:pt x="167" y="87"/>
                </a:lnTo>
                <a:lnTo>
                  <a:pt x="179" y="91"/>
                </a:lnTo>
                <a:lnTo>
                  <a:pt x="191" y="94"/>
                </a:lnTo>
                <a:lnTo>
                  <a:pt x="206" y="97"/>
                </a:lnTo>
                <a:lnTo>
                  <a:pt x="220" y="98"/>
                </a:lnTo>
                <a:lnTo>
                  <a:pt x="232" y="105"/>
                </a:lnTo>
                <a:lnTo>
                  <a:pt x="245" y="102"/>
                </a:lnTo>
                <a:lnTo>
                  <a:pt x="261" y="105"/>
                </a:lnTo>
                <a:lnTo>
                  <a:pt x="274" y="105"/>
                </a:lnTo>
                <a:lnTo>
                  <a:pt x="286" y="104"/>
                </a:lnTo>
                <a:lnTo>
                  <a:pt x="301" y="108"/>
                </a:lnTo>
                <a:lnTo>
                  <a:pt x="313" y="105"/>
                </a:lnTo>
                <a:lnTo>
                  <a:pt x="326" y="106"/>
                </a:lnTo>
                <a:lnTo>
                  <a:pt x="337" y="106"/>
                </a:lnTo>
                <a:lnTo>
                  <a:pt x="351" y="103"/>
                </a:lnTo>
                <a:lnTo>
                  <a:pt x="364" y="101"/>
                </a:lnTo>
                <a:lnTo>
                  <a:pt x="374" y="98"/>
                </a:lnTo>
                <a:lnTo>
                  <a:pt x="392" y="99"/>
                </a:lnTo>
                <a:lnTo>
                  <a:pt x="405" y="96"/>
                </a:lnTo>
                <a:lnTo>
                  <a:pt x="416" y="96"/>
                </a:lnTo>
                <a:lnTo>
                  <a:pt x="430" y="90"/>
                </a:lnTo>
                <a:lnTo>
                  <a:pt x="446" y="86"/>
                </a:lnTo>
                <a:lnTo>
                  <a:pt x="458" y="84"/>
                </a:lnTo>
                <a:lnTo>
                  <a:pt x="472" y="77"/>
                </a:lnTo>
                <a:lnTo>
                  <a:pt x="486" y="71"/>
                </a:lnTo>
                <a:lnTo>
                  <a:pt x="500" y="64"/>
                </a:lnTo>
                <a:lnTo>
                  <a:pt x="514" y="58"/>
                </a:lnTo>
                <a:lnTo>
                  <a:pt x="499" y="31"/>
                </a:lnTo>
                <a:lnTo>
                  <a:pt x="633" y="55"/>
                </a:lnTo>
                <a:lnTo>
                  <a:pt x="566" y="178"/>
                </a:lnTo>
                <a:lnTo>
                  <a:pt x="551" y="151"/>
                </a:lnTo>
                <a:lnTo>
                  <a:pt x="535" y="155"/>
                </a:lnTo>
                <a:lnTo>
                  <a:pt x="520" y="162"/>
                </a:lnTo>
                <a:lnTo>
                  <a:pt x="506" y="165"/>
                </a:lnTo>
                <a:lnTo>
                  <a:pt x="490" y="172"/>
                </a:lnTo>
                <a:lnTo>
                  <a:pt x="477" y="178"/>
                </a:lnTo>
                <a:lnTo>
                  <a:pt x="465" y="183"/>
                </a:lnTo>
                <a:lnTo>
                  <a:pt x="451" y="185"/>
                </a:lnTo>
                <a:lnTo>
                  <a:pt x="438" y="189"/>
                </a:lnTo>
                <a:lnTo>
                  <a:pt x="425" y="193"/>
                </a:lnTo>
                <a:lnTo>
                  <a:pt x="412" y="195"/>
                </a:lnTo>
                <a:lnTo>
                  <a:pt x="394" y="198"/>
                </a:lnTo>
                <a:lnTo>
                  <a:pt x="381" y="199"/>
                </a:lnTo>
                <a:lnTo>
                  <a:pt x="367" y="199"/>
                </a:lnTo>
                <a:lnTo>
                  <a:pt x="354" y="203"/>
                </a:lnTo>
                <a:lnTo>
                  <a:pt x="338" y="203"/>
                </a:lnTo>
                <a:lnTo>
                  <a:pt x="323" y="206"/>
                </a:lnTo>
                <a:lnTo>
                  <a:pt x="310" y="207"/>
                </a:lnTo>
                <a:lnTo>
                  <a:pt x="299" y="203"/>
                </a:lnTo>
                <a:lnTo>
                  <a:pt x="283" y="201"/>
                </a:lnTo>
                <a:lnTo>
                  <a:pt x="268" y="204"/>
                </a:lnTo>
                <a:lnTo>
                  <a:pt x="253" y="202"/>
                </a:lnTo>
                <a:lnTo>
                  <a:pt x="235" y="202"/>
                </a:lnTo>
                <a:lnTo>
                  <a:pt x="225" y="198"/>
                </a:lnTo>
                <a:lnTo>
                  <a:pt x="210" y="198"/>
                </a:lnTo>
                <a:lnTo>
                  <a:pt x="200" y="194"/>
                </a:lnTo>
                <a:lnTo>
                  <a:pt x="183" y="194"/>
                </a:lnTo>
                <a:lnTo>
                  <a:pt x="171" y="190"/>
                </a:lnTo>
                <a:lnTo>
                  <a:pt x="157" y="186"/>
                </a:lnTo>
                <a:lnTo>
                  <a:pt x="143" y="182"/>
                </a:lnTo>
                <a:lnTo>
                  <a:pt x="131" y="179"/>
                </a:lnTo>
                <a:lnTo>
                  <a:pt x="119" y="177"/>
                </a:lnTo>
                <a:lnTo>
                  <a:pt x="109" y="175"/>
                </a:lnTo>
                <a:lnTo>
                  <a:pt x="95" y="169"/>
                </a:lnTo>
                <a:lnTo>
                  <a:pt x="82" y="164"/>
                </a:lnTo>
                <a:lnTo>
                  <a:pt x="69" y="157"/>
                </a:lnTo>
                <a:lnTo>
                  <a:pt x="59" y="150"/>
                </a:lnTo>
                <a:lnTo>
                  <a:pt x="46" y="144"/>
                </a:lnTo>
                <a:lnTo>
                  <a:pt x="34" y="138"/>
                </a:lnTo>
                <a:lnTo>
                  <a:pt x="23" y="132"/>
                </a:lnTo>
                <a:lnTo>
                  <a:pt x="11" y="125"/>
                </a:lnTo>
                <a:lnTo>
                  <a:pt x="0" y="0"/>
                </a:lnTo>
              </a:path>
            </a:pathLst>
          </a:custGeom>
          <a:gradFill rotWithShape="0">
            <a:gsLst>
              <a:gs pos="0">
                <a:srgbClr val="515179"/>
              </a:gs>
              <a:gs pos="100000">
                <a:srgbClr val="FFE15F"/>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209947" name="Rectangle 27">
            <a:extLst>
              <a:ext uri="{FF2B5EF4-FFF2-40B4-BE49-F238E27FC236}">
                <a16:creationId xmlns:a16="http://schemas.microsoft.com/office/drawing/2014/main" id="{CFEB158D-0762-DDFE-792A-E1F7B367A4B2}"/>
              </a:ext>
            </a:extLst>
          </p:cNvPr>
          <p:cNvSpPr>
            <a:spLocks noChangeArrowheads="1"/>
          </p:cNvSpPr>
          <p:nvPr/>
        </p:nvSpPr>
        <p:spPr bwMode="auto">
          <a:xfrm>
            <a:off x="4668838" y="2393950"/>
            <a:ext cx="1635125" cy="728663"/>
          </a:xfrm>
          <a:prstGeom prst="rect">
            <a:avLst/>
          </a:prstGeom>
          <a:noFill/>
          <a:ln>
            <a:noFill/>
          </a:ln>
          <a:effectLst>
            <a:outerShdw dist="17961" dir="2700000" algn="ctr" rotWithShape="0">
              <a:schemeClr val="tx2"/>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pPr>
            <a:r>
              <a:rPr lang="en-US" altLang="en-US" sz="2300">
                <a:solidFill>
                  <a:schemeClr val="bg1"/>
                </a:solidFill>
              </a:rPr>
              <a:t>Social</a:t>
            </a:r>
          </a:p>
          <a:p>
            <a:pPr algn="ctr" eaLnBrk="1" hangingPunct="1">
              <a:lnSpc>
                <a:spcPct val="90000"/>
              </a:lnSpc>
            </a:pPr>
            <a:r>
              <a:rPr lang="en-US" altLang="en-US" sz="2300">
                <a:solidFill>
                  <a:schemeClr val="bg1"/>
                </a:solidFill>
              </a:rPr>
              <a:t>Awareness</a:t>
            </a:r>
            <a:endParaRPr lang="en-US" altLang="en-US" sz="2300">
              <a:solidFill>
                <a:schemeClr val="bg1"/>
              </a:solidFill>
              <a:effectLst>
                <a:outerShdw blurRad="38100" dist="38100" dir="2700000" algn="tl">
                  <a:srgbClr val="C0C0C0"/>
                </a:outerShdw>
              </a:effectLst>
            </a:endParaRPr>
          </a:p>
        </p:txBody>
      </p:sp>
      <p:sp>
        <p:nvSpPr>
          <p:cNvPr id="209948" name="Rectangle 28">
            <a:extLst>
              <a:ext uri="{FF2B5EF4-FFF2-40B4-BE49-F238E27FC236}">
                <a16:creationId xmlns:a16="http://schemas.microsoft.com/office/drawing/2014/main" id="{F73D96D3-3C08-8337-71FE-0E58C46B3656}"/>
              </a:ext>
            </a:extLst>
          </p:cNvPr>
          <p:cNvSpPr>
            <a:spLocks noChangeArrowheads="1"/>
          </p:cNvSpPr>
          <p:nvPr/>
        </p:nvSpPr>
        <p:spPr bwMode="auto">
          <a:xfrm>
            <a:off x="2460625" y="4764088"/>
            <a:ext cx="1901825" cy="728662"/>
          </a:xfrm>
          <a:prstGeom prst="rect">
            <a:avLst/>
          </a:prstGeom>
          <a:noFill/>
          <a:ln>
            <a:noFill/>
          </a:ln>
          <a:effectLst>
            <a:outerShdw dist="17961" dir="2700000" algn="ctr" rotWithShape="0">
              <a:schemeClr val="tx2"/>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pPr>
            <a:r>
              <a:rPr lang="en-US" altLang="en-US" sz="2300">
                <a:solidFill>
                  <a:schemeClr val="bg1"/>
                </a:solidFill>
              </a:rPr>
              <a:t>Self-</a:t>
            </a:r>
          </a:p>
          <a:p>
            <a:pPr algn="ctr" eaLnBrk="1" hangingPunct="1">
              <a:lnSpc>
                <a:spcPct val="90000"/>
              </a:lnSpc>
            </a:pPr>
            <a:r>
              <a:rPr lang="en-US" altLang="en-US" sz="2300">
                <a:solidFill>
                  <a:schemeClr val="bg1"/>
                </a:solidFill>
              </a:rPr>
              <a:t>Management</a:t>
            </a:r>
            <a:endParaRPr lang="en-US" altLang="en-US" sz="2300">
              <a:solidFill>
                <a:schemeClr val="bg1"/>
              </a:solidFill>
              <a:effectLst>
                <a:outerShdw blurRad="38100" dist="38100" dir="2700000" algn="tl">
                  <a:srgbClr val="C0C0C0"/>
                </a:outerShdw>
              </a:effectLst>
            </a:endParaRPr>
          </a:p>
        </p:txBody>
      </p:sp>
      <p:sp>
        <p:nvSpPr>
          <p:cNvPr id="57353" name="AutoShape 29">
            <a:extLst>
              <a:ext uri="{FF2B5EF4-FFF2-40B4-BE49-F238E27FC236}">
                <a16:creationId xmlns:a16="http://schemas.microsoft.com/office/drawing/2014/main" id="{B3FAE3C2-C776-0D33-8FBB-E1F845989016}"/>
              </a:ext>
            </a:extLst>
          </p:cNvPr>
          <p:cNvSpPr>
            <a:spLocks noChangeArrowheads="1"/>
          </p:cNvSpPr>
          <p:nvPr/>
        </p:nvSpPr>
        <p:spPr bwMode="auto">
          <a:xfrm rot="13494376" flipH="1">
            <a:off x="6472238" y="5946775"/>
            <a:ext cx="447675" cy="444500"/>
          </a:xfrm>
          <a:prstGeom prst="rightArrow">
            <a:avLst>
              <a:gd name="adj1" fmla="val 41398"/>
              <a:gd name="adj2" fmla="val 50492"/>
            </a:avLst>
          </a:prstGeom>
          <a:gradFill rotWithShape="0">
            <a:gsLst>
              <a:gs pos="0">
                <a:srgbClr val="666699"/>
              </a:gs>
              <a:gs pos="100000">
                <a:srgbClr val="F6F6F9"/>
              </a:gs>
            </a:gsLst>
            <a:lin ang="2700000" scaled="1"/>
          </a:gradFill>
          <a:ln w="12699">
            <a:solidFill>
              <a:srgbClr val="00279F"/>
            </a:solidFill>
            <a:miter lim="800000"/>
            <a:headEnd/>
            <a:tailEnd/>
          </a:ln>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209950" name="Rectangle 30">
            <a:extLst>
              <a:ext uri="{FF2B5EF4-FFF2-40B4-BE49-F238E27FC236}">
                <a16:creationId xmlns:a16="http://schemas.microsoft.com/office/drawing/2014/main" id="{C8D34ED0-8D7A-0A5E-004E-FC76DA3B9B5B}"/>
              </a:ext>
            </a:extLst>
          </p:cNvPr>
          <p:cNvSpPr>
            <a:spLocks noChangeArrowheads="1"/>
          </p:cNvSpPr>
          <p:nvPr/>
        </p:nvSpPr>
        <p:spPr bwMode="auto">
          <a:xfrm>
            <a:off x="4352925" y="4664075"/>
            <a:ext cx="2254250" cy="735013"/>
          </a:xfrm>
          <a:prstGeom prst="rect">
            <a:avLst/>
          </a:prstGeom>
          <a:noFill/>
          <a:ln w="12700">
            <a:noFill/>
            <a:miter lim="800000"/>
            <a:headEnd type="none" w="sm" len="sm"/>
            <a:tailEnd type="none" w="sm" len="sm"/>
          </a:ln>
          <a:effectLst>
            <a:outerShdw blurRad="63500" dist="17961" dir="2700000" algn="ctr" rotWithShape="0">
              <a:schemeClr val="tx2">
                <a:alpha val="74998"/>
              </a:schemeClr>
            </a:outerShdw>
          </a:effectLst>
        </p:spPr>
        <p:txBody>
          <a:bodyPr>
            <a:spAutoFit/>
          </a:bodyPr>
          <a:lstStyle/>
          <a:p>
            <a:pPr algn="ctr">
              <a:lnSpc>
                <a:spcPct val="90000"/>
              </a:lnSpc>
              <a:defRPr/>
            </a:pPr>
            <a:r>
              <a:rPr lang="en-US" sz="2300">
                <a:solidFill>
                  <a:schemeClr val="bg1"/>
                </a:solidFill>
                <a:latin typeface="Arial" pitchFamily="-84" charset="0"/>
                <a:ea typeface="+mn-ea"/>
              </a:rPr>
              <a:t>Relationship Management</a:t>
            </a:r>
          </a:p>
        </p:txBody>
      </p:sp>
      <p:sp>
        <p:nvSpPr>
          <p:cNvPr id="51211" name="Rectangle 31">
            <a:extLst>
              <a:ext uri="{FF2B5EF4-FFF2-40B4-BE49-F238E27FC236}">
                <a16:creationId xmlns:a16="http://schemas.microsoft.com/office/drawing/2014/main" id="{D57720FC-79E8-4D1E-98CA-EEA0A76ADFC7}"/>
              </a:ext>
            </a:extLst>
          </p:cNvPr>
          <p:cNvSpPr>
            <a:spLocks noGrp="1" noChangeArrowheads="1"/>
          </p:cNvSpPr>
          <p:nvPr>
            <p:ph type="title"/>
          </p:nvPr>
        </p:nvSpPr>
        <p:spPr>
          <a:xfrm>
            <a:off x="258763" y="228600"/>
            <a:ext cx="8915400" cy="1087438"/>
          </a:xfrm>
        </p:spPr>
        <p:txBody>
          <a:bodyPr/>
          <a:lstStyle/>
          <a:p>
            <a:pPr algn="l">
              <a:defRPr/>
            </a:pPr>
            <a:r>
              <a:rPr lang="en-US" sz="5000" dirty="0">
                <a:solidFill>
                  <a:srgbClr val="0070C0"/>
                </a:solidFill>
                <a:effectLst>
                  <a:outerShdw blurRad="38100" dist="38100" dir="2700000" algn="tl">
                    <a:srgbClr val="000000">
                      <a:alpha val="43137"/>
                    </a:srgbClr>
                  </a:outerShdw>
                </a:effectLst>
                <a:ea typeface="ＭＳ Ｐゴシック" pitchFamily="-1" charset="-128"/>
                <a:cs typeface="+mj-cs"/>
              </a:rPr>
              <a:t>Emotional Intelligence begins with </a:t>
            </a:r>
            <a:r>
              <a:rPr lang="en-US" sz="5000" u="sng" dirty="0">
                <a:solidFill>
                  <a:srgbClr val="0070C0"/>
                </a:solidFill>
                <a:effectLst>
                  <a:outerShdw blurRad="38100" dist="38100" dir="2700000" algn="tl">
                    <a:srgbClr val="000000">
                      <a:alpha val="43137"/>
                    </a:srgbClr>
                  </a:outerShdw>
                </a:effectLst>
                <a:ea typeface="ＭＳ Ｐゴシック" pitchFamily="-1" charset="-128"/>
                <a:cs typeface="+mj-cs"/>
              </a:rPr>
              <a:t>understanding yourself</a:t>
            </a:r>
          </a:p>
        </p:txBody>
      </p:sp>
      <p:sp>
        <p:nvSpPr>
          <p:cNvPr id="57356" name="TextBox 39">
            <a:extLst>
              <a:ext uri="{FF2B5EF4-FFF2-40B4-BE49-F238E27FC236}">
                <a16:creationId xmlns:a16="http://schemas.microsoft.com/office/drawing/2014/main" id="{4804EC8E-590B-F0C0-54EA-93ABEDCFE625}"/>
              </a:ext>
            </a:extLst>
          </p:cNvPr>
          <p:cNvSpPr txBox="1">
            <a:spLocks noChangeArrowheads="1"/>
          </p:cNvSpPr>
          <p:nvPr/>
        </p:nvSpPr>
        <p:spPr bwMode="auto">
          <a:xfrm>
            <a:off x="7523163" y="2592388"/>
            <a:ext cx="1357312"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nl-BE" altLang="en-FR" sz="1800" b="1" i="1">
                <a:solidFill>
                  <a:schemeClr val="tx2"/>
                </a:solidFill>
              </a:rPr>
              <a:t>Source: Daniel Goleman</a:t>
            </a:r>
            <a:endParaRPr lang="en-US" altLang="en-FR" sz="1800" b="1" i="1">
              <a:solidFill>
                <a:schemeClr val="tx2"/>
              </a:solidFill>
            </a:endParaRPr>
          </a:p>
        </p:txBody>
      </p:sp>
      <p:sp>
        <p:nvSpPr>
          <p:cNvPr id="50189" name="Espace réservé du numéro de diapositive 28">
            <a:extLst>
              <a:ext uri="{FF2B5EF4-FFF2-40B4-BE49-F238E27FC236}">
                <a16:creationId xmlns:a16="http://schemas.microsoft.com/office/drawing/2014/main" id="{86A7E6A9-E93E-6F3C-0CB1-D653A7B2DF8A}"/>
              </a:ext>
            </a:extLst>
          </p:cNvPr>
          <p:cNvSpPr>
            <a:spLocks noGrp="1"/>
          </p:cNvSpPr>
          <p:nvPr>
            <p:ph type="sldNum" sz="quarter" idx="12"/>
          </p:nvPr>
        </p:nvSpPr>
        <p:spPr>
          <a:xfrm>
            <a:off x="8534400" y="6248400"/>
            <a:ext cx="3810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2930333F-F38F-AC4D-A413-A990691DD0AE}" type="slidenum">
              <a:rPr lang="en-US" altLang="en-FR" sz="1400"/>
              <a:pPr eaLnBrk="1" hangingPunct="1"/>
              <a:t>26</a:t>
            </a:fld>
            <a:endParaRPr lang="en-US" altLang="en-FR" sz="1400"/>
          </a:p>
        </p:txBody>
      </p:sp>
      <p:pic>
        <p:nvPicPr>
          <p:cNvPr id="34" name="Picture 33">
            <a:hlinkClick r:id="rId3"/>
            <a:extLst>
              <a:ext uri="{FF2B5EF4-FFF2-40B4-BE49-F238E27FC236}">
                <a16:creationId xmlns:a16="http://schemas.microsoft.com/office/drawing/2014/main" id="{FDC3CABC-68EB-0D6D-2416-0F0C51CDCBE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0" y="4749800"/>
            <a:ext cx="1333500" cy="2032000"/>
          </a:xfrm>
          <a:prstGeom prst="rect">
            <a:avLst/>
          </a:prstGeom>
          <a:noFill/>
          <a:ln>
            <a:noFill/>
          </a:ln>
          <a:effectLst>
            <a:outerShdw blurRad="50800" dist="38100" dir="2700000" algn="tl" rotWithShape="0">
              <a:srgbClr val="808080">
                <a:alpha val="39999"/>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8" name="Group 9">
            <a:extLst>
              <a:ext uri="{FF2B5EF4-FFF2-40B4-BE49-F238E27FC236}">
                <a16:creationId xmlns:a16="http://schemas.microsoft.com/office/drawing/2014/main" id="{111B39ED-E922-3AEF-4806-AFB7674F8C93}"/>
              </a:ext>
            </a:extLst>
          </p:cNvPr>
          <p:cNvGrpSpPr>
            <a:grpSpLocks/>
          </p:cNvGrpSpPr>
          <p:nvPr/>
        </p:nvGrpSpPr>
        <p:grpSpPr bwMode="auto">
          <a:xfrm>
            <a:off x="2479675" y="1487488"/>
            <a:ext cx="2244725" cy="1919287"/>
            <a:chOff x="2533650" y="1487006"/>
            <a:chExt cx="2244988" cy="1919770"/>
          </a:xfrm>
        </p:grpSpPr>
        <p:sp>
          <p:nvSpPr>
            <p:cNvPr id="3" name="Oval 2">
              <a:extLst>
                <a:ext uri="{FF2B5EF4-FFF2-40B4-BE49-F238E27FC236}">
                  <a16:creationId xmlns:a16="http://schemas.microsoft.com/office/drawing/2014/main" id="{143B9062-BFF6-A878-E586-52850D7FF748}"/>
                </a:ext>
              </a:extLst>
            </p:cNvPr>
            <p:cNvSpPr/>
            <p:nvPr/>
          </p:nvSpPr>
          <p:spPr>
            <a:xfrm>
              <a:off x="2533650" y="2106287"/>
              <a:ext cx="1743279" cy="1300489"/>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800"/>
            </a:p>
          </p:txBody>
        </p:sp>
        <p:cxnSp>
          <p:nvCxnSpPr>
            <p:cNvPr id="6" name="Straight Arrow Connector 5">
              <a:extLst>
                <a:ext uri="{FF2B5EF4-FFF2-40B4-BE49-F238E27FC236}">
                  <a16:creationId xmlns:a16="http://schemas.microsoft.com/office/drawing/2014/main" id="{68C75F16-6E49-8CF6-937D-6B827C257382}"/>
                </a:ext>
              </a:extLst>
            </p:cNvPr>
            <p:cNvCxnSpPr>
              <a:cxnSpLocks/>
            </p:cNvCxnSpPr>
            <p:nvPr/>
          </p:nvCxnSpPr>
          <p:spPr>
            <a:xfrm flipH="1">
              <a:off x="4034014" y="1487006"/>
              <a:ext cx="744624" cy="784422"/>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childTnLst>
                                </p:cTn>
                              </p:par>
                              <p:par>
                                <p:cTn id="9" presetID="1" presetClass="entr" presetSubtype="0" fill="hold" nodeType="withEffect">
                                  <p:stCondLst>
                                    <p:cond delay="0"/>
                                  </p:stCondLst>
                                  <p:childTnLst>
                                    <p:set>
                                      <p:cBhvr>
                                        <p:cTn id="10" dur="1" fill="hold">
                                          <p:stCondLst>
                                            <p:cond delay="0"/>
                                          </p:stCondLst>
                                        </p:cTn>
                                        <p:tgtEl>
                                          <p:spTgt spid="57356"/>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9"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dissolve">
                                      <p:cBhvr>
                                        <p:cTn id="15" dur="500"/>
                                        <p:tgtEl>
                                          <p:spTgt spid="7"/>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9" presetClass="entr" presetSubtype="0" fill="hold" nodeType="clickEffect">
                                  <p:stCondLst>
                                    <p:cond delay="0"/>
                                  </p:stCondLst>
                                  <p:childTnLst>
                                    <p:set>
                                      <p:cBhvr>
                                        <p:cTn id="19" dur="1" fill="hold">
                                          <p:stCondLst>
                                            <p:cond delay="0"/>
                                          </p:stCondLst>
                                        </p:cTn>
                                        <p:tgtEl>
                                          <p:spTgt spid="209948"/>
                                        </p:tgtEl>
                                        <p:attrNameLst>
                                          <p:attrName>style.visibility</p:attrName>
                                        </p:attrNameLst>
                                      </p:cBhvr>
                                      <p:to>
                                        <p:strVal val="visible"/>
                                      </p:to>
                                    </p:set>
                                    <p:animEffect transition="in" filter="dissolve">
                                      <p:cBhvr>
                                        <p:cTn id="20" dur="500"/>
                                        <p:tgtEl>
                                          <p:spTgt spid="209948"/>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9" presetClass="entr" presetSubtype="0" fill="hold" nodeType="clickEffect">
                                  <p:stCondLst>
                                    <p:cond delay="0"/>
                                  </p:stCondLst>
                                  <p:childTnLst>
                                    <p:set>
                                      <p:cBhvr>
                                        <p:cTn id="24" dur="1" fill="hold">
                                          <p:stCondLst>
                                            <p:cond delay="0"/>
                                          </p:stCondLst>
                                        </p:cTn>
                                        <p:tgtEl>
                                          <p:spTgt spid="209947"/>
                                        </p:tgtEl>
                                        <p:attrNameLst>
                                          <p:attrName>style.visibility</p:attrName>
                                        </p:attrNameLst>
                                      </p:cBhvr>
                                      <p:to>
                                        <p:strVal val="visible"/>
                                      </p:to>
                                    </p:set>
                                    <p:animEffect transition="in" filter="dissolve">
                                      <p:cBhvr>
                                        <p:cTn id="25" dur="500"/>
                                        <p:tgtEl>
                                          <p:spTgt spid="209947"/>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22" presetClass="entr" presetSubtype="1" fill="hold" nodeType="clickEffect">
                                  <p:stCondLst>
                                    <p:cond delay="0"/>
                                  </p:stCondLst>
                                  <p:childTnLst>
                                    <p:set>
                                      <p:cBhvr>
                                        <p:cTn id="29" dur="1" fill="hold">
                                          <p:stCondLst>
                                            <p:cond delay="0"/>
                                          </p:stCondLst>
                                        </p:cTn>
                                        <p:tgtEl>
                                          <p:spTgt spid="57349"/>
                                        </p:tgtEl>
                                        <p:attrNameLst>
                                          <p:attrName>style.visibility</p:attrName>
                                        </p:attrNameLst>
                                      </p:cBhvr>
                                      <p:to>
                                        <p:strVal val="visible"/>
                                      </p:to>
                                    </p:set>
                                    <p:animEffect transition="in" filter="wipe(up)">
                                      <p:cBhvr>
                                        <p:cTn id="30" dur="500"/>
                                        <p:tgtEl>
                                          <p:spTgt spid="57349"/>
                                        </p:tgtEl>
                                      </p:cBhvr>
                                    </p:animEffect>
                                  </p:childTnLst>
                                </p:cTn>
                              </p:par>
                            </p:childTnLst>
                          </p:cTn>
                        </p:par>
                        <p:par>
                          <p:cTn id="31" fill="hold" nodeType="afterGroup">
                            <p:stCondLst>
                              <p:cond delay="500"/>
                            </p:stCondLst>
                            <p:childTnLst>
                              <p:par>
                                <p:cTn id="32" presetID="22" presetClass="entr" presetSubtype="8" fill="hold" nodeType="afterEffect">
                                  <p:stCondLst>
                                    <p:cond delay="0"/>
                                  </p:stCondLst>
                                  <p:childTnLst>
                                    <p:set>
                                      <p:cBhvr>
                                        <p:cTn id="33" dur="1" fill="hold">
                                          <p:stCondLst>
                                            <p:cond delay="0"/>
                                          </p:stCondLst>
                                        </p:cTn>
                                        <p:tgtEl>
                                          <p:spTgt spid="57350"/>
                                        </p:tgtEl>
                                        <p:attrNameLst>
                                          <p:attrName>style.visibility</p:attrName>
                                        </p:attrNameLst>
                                      </p:cBhvr>
                                      <p:to>
                                        <p:strVal val="visible"/>
                                      </p:to>
                                    </p:set>
                                    <p:animEffect transition="in" filter="wipe(left)">
                                      <p:cBhvr>
                                        <p:cTn id="34" dur="500"/>
                                        <p:tgtEl>
                                          <p:spTgt spid="57350"/>
                                        </p:tgtEl>
                                      </p:cBhvr>
                                    </p:animEffect>
                                  </p:childTnLst>
                                </p:cTn>
                              </p:par>
                            </p:childTnLst>
                          </p:cTn>
                        </p:par>
                        <p:par>
                          <p:cTn id="35" fill="hold" nodeType="afterGroup">
                            <p:stCondLst>
                              <p:cond delay="1000"/>
                            </p:stCondLst>
                            <p:childTnLst>
                              <p:par>
                                <p:cTn id="36" presetID="9" presetClass="entr" presetSubtype="0" fill="hold" nodeType="afterEffect">
                                  <p:stCondLst>
                                    <p:cond delay="0"/>
                                  </p:stCondLst>
                                  <p:childTnLst>
                                    <p:set>
                                      <p:cBhvr>
                                        <p:cTn id="37" dur="1" fill="hold">
                                          <p:stCondLst>
                                            <p:cond delay="0"/>
                                          </p:stCondLst>
                                        </p:cTn>
                                        <p:tgtEl>
                                          <p:spTgt spid="209950"/>
                                        </p:tgtEl>
                                        <p:attrNameLst>
                                          <p:attrName>style.visibility</p:attrName>
                                        </p:attrNameLst>
                                      </p:cBhvr>
                                      <p:to>
                                        <p:strVal val="visible"/>
                                      </p:to>
                                    </p:set>
                                    <p:animEffect transition="in" filter="dissolve">
                                      <p:cBhvr>
                                        <p:cTn id="38" dur="500"/>
                                        <p:tgtEl>
                                          <p:spTgt spid="209950"/>
                                        </p:tgtEl>
                                      </p:cBhvr>
                                    </p:animEffect>
                                  </p:childTnLst>
                                </p:cTn>
                              </p:par>
                            </p:childTnLst>
                          </p:cTn>
                        </p:par>
                      </p:childTnLst>
                    </p:cTn>
                  </p:par>
                  <p:par>
                    <p:cTn id="39" fill="hold" nodeType="clickPar">
                      <p:stCondLst>
                        <p:cond delay="indefinite"/>
                      </p:stCondLst>
                      <p:childTnLst>
                        <p:par>
                          <p:cTn id="40" fill="hold" nodeType="withGroup">
                            <p:stCondLst>
                              <p:cond delay="0"/>
                            </p:stCondLst>
                            <p:childTnLst>
                              <p:par>
                                <p:cTn id="41" presetID="22" presetClass="entr" presetSubtype="1" fill="hold" nodeType="clickEffect">
                                  <p:stCondLst>
                                    <p:cond delay="0"/>
                                  </p:stCondLst>
                                  <p:childTnLst>
                                    <p:set>
                                      <p:cBhvr>
                                        <p:cTn id="42" dur="1" fill="hold">
                                          <p:stCondLst>
                                            <p:cond delay="0"/>
                                          </p:stCondLst>
                                        </p:cTn>
                                        <p:tgtEl>
                                          <p:spTgt spid="57353"/>
                                        </p:tgtEl>
                                        <p:attrNameLst>
                                          <p:attrName>style.visibility</p:attrName>
                                        </p:attrNameLst>
                                      </p:cBhvr>
                                      <p:to>
                                        <p:strVal val="visible"/>
                                      </p:to>
                                    </p:set>
                                    <p:animEffect transition="in" filter="wipe(up)">
                                      <p:cBhvr>
                                        <p:cTn id="43" dur="500"/>
                                        <p:tgtEl>
                                          <p:spTgt spid="57353"/>
                                        </p:tgtEl>
                                      </p:cBhvr>
                                    </p:animEffect>
                                  </p:childTnLst>
                                </p:cTn>
                              </p:par>
                            </p:childTnLst>
                          </p:cTn>
                        </p:par>
                        <p:par>
                          <p:cTn id="44" fill="hold" nodeType="afterGroup">
                            <p:stCondLst>
                              <p:cond delay="500"/>
                            </p:stCondLst>
                            <p:childTnLst>
                              <p:par>
                                <p:cTn id="45" presetID="9" presetClass="entr" presetSubtype="0" fill="hold" nodeType="afterEffect">
                                  <p:stCondLst>
                                    <p:cond delay="0"/>
                                  </p:stCondLst>
                                  <p:childTnLst>
                                    <p:set>
                                      <p:cBhvr>
                                        <p:cTn id="46" dur="1" fill="hold">
                                          <p:stCondLst>
                                            <p:cond delay="0"/>
                                          </p:stCondLst>
                                        </p:cTn>
                                        <p:tgtEl>
                                          <p:spTgt spid="209922"/>
                                        </p:tgtEl>
                                        <p:attrNameLst>
                                          <p:attrName>style.visibility</p:attrName>
                                        </p:attrNameLst>
                                      </p:cBhvr>
                                      <p:to>
                                        <p:strVal val="visible"/>
                                      </p:to>
                                    </p:set>
                                    <p:animEffect transition="in" filter="dissolve">
                                      <p:cBhvr>
                                        <p:cTn id="47" dur="500"/>
                                        <p:tgtEl>
                                          <p:spTgt spid="209922"/>
                                        </p:tgtEl>
                                      </p:cBhvr>
                                    </p:animEffect>
                                  </p:childTnLst>
                                </p:cTn>
                              </p:par>
                            </p:childTnLst>
                          </p:cTn>
                        </p:par>
                        <p:par>
                          <p:cTn id="48" fill="hold" nodeType="afterGroup">
                            <p:stCondLst>
                              <p:cond delay="1000"/>
                            </p:stCondLst>
                            <p:childTnLst>
                              <p:par>
                                <p:cTn id="49" presetID="22" presetClass="entr" presetSubtype="1" fill="hold" nodeType="afterEffect">
                                  <p:stCondLst>
                                    <p:cond delay="0"/>
                                  </p:stCondLst>
                                  <p:childTnLst>
                                    <p:set>
                                      <p:cBhvr>
                                        <p:cTn id="50" dur="1" fill="hold">
                                          <p:stCondLst>
                                            <p:cond delay="0"/>
                                          </p:stCondLst>
                                        </p:cTn>
                                        <p:tgtEl>
                                          <p:spTgt spid="8"/>
                                        </p:tgtEl>
                                        <p:attrNameLst>
                                          <p:attrName>style.visibility</p:attrName>
                                        </p:attrNameLst>
                                      </p:cBhvr>
                                      <p:to>
                                        <p:strVal val="visible"/>
                                      </p:to>
                                    </p:set>
                                    <p:animEffect transition="in" filter="wipe(up)">
                                      <p:cBhvr>
                                        <p:cTn id="51" dur="1000"/>
                                        <p:tgtEl>
                                          <p:spTgt spid="8"/>
                                        </p:tgtEl>
                                      </p:cBhvr>
                                    </p:animEffect>
                                  </p:childTnLst>
                                </p:cTn>
                              </p:par>
                            </p:childTnLst>
                          </p:cTn>
                        </p:par>
                        <p:par>
                          <p:cTn id="52" fill="hold" nodeType="afterGroup">
                            <p:stCondLst>
                              <p:cond delay="2000"/>
                            </p:stCondLst>
                            <p:childTnLst>
                              <p:par>
                                <p:cTn id="53" presetID="53" presetClass="entr" presetSubtype="16" fill="hold" nodeType="afterEffect">
                                  <p:stCondLst>
                                    <p:cond delay="0"/>
                                  </p:stCondLst>
                                  <p:childTnLst>
                                    <p:set>
                                      <p:cBhvr>
                                        <p:cTn id="54" dur="1" fill="hold">
                                          <p:stCondLst>
                                            <p:cond delay="0"/>
                                          </p:stCondLst>
                                        </p:cTn>
                                        <p:tgtEl>
                                          <p:spTgt spid="34"/>
                                        </p:tgtEl>
                                        <p:attrNameLst>
                                          <p:attrName>style.visibility</p:attrName>
                                        </p:attrNameLst>
                                      </p:cBhvr>
                                      <p:to>
                                        <p:strVal val="visible"/>
                                      </p:to>
                                    </p:set>
                                    <p:anim calcmode="lin" valueType="num">
                                      <p:cBhvr>
                                        <p:cTn id="55" dur="500" fill="hold"/>
                                        <p:tgtEl>
                                          <p:spTgt spid="34"/>
                                        </p:tgtEl>
                                        <p:attrNameLst>
                                          <p:attrName>ppt_w</p:attrName>
                                        </p:attrNameLst>
                                      </p:cBhvr>
                                      <p:tavLst>
                                        <p:tav tm="0">
                                          <p:val>
                                            <p:fltVal val="0"/>
                                          </p:val>
                                        </p:tav>
                                        <p:tav tm="100000">
                                          <p:val>
                                            <p:strVal val="#ppt_w"/>
                                          </p:val>
                                        </p:tav>
                                      </p:tavLst>
                                    </p:anim>
                                    <p:anim calcmode="lin" valueType="num">
                                      <p:cBhvr>
                                        <p:cTn id="56" dur="500" fill="hold"/>
                                        <p:tgtEl>
                                          <p:spTgt spid="34"/>
                                        </p:tgtEl>
                                        <p:attrNameLst>
                                          <p:attrName>ppt_h</p:attrName>
                                        </p:attrNameLst>
                                      </p:cBhvr>
                                      <p:tavLst>
                                        <p:tav tm="0">
                                          <p:val>
                                            <p:fltVal val="0"/>
                                          </p:val>
                                        </p:tav>
                                        <p:tav tm="100000">
                                          <p:val>
                                            <p:strVal val="#ppt_h"/>
                                          </p:val>
                                        </p:tav>
                                      </p:tavLst>
                                    </p:anim>
                                    <p:animEffect transition="in" filter="fade">
                                      <p:cBhvr>
                                        <p:cTn id="5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9922" grpId="0" autoUpdateAnimBg="0"/>
      <p:bldP spid="57349" grpId="0" animBg="1"/>
      <p:bldP spid="57350" grpId="0" animBg="1"/>
      <p:bldP spid="209947" grpId="0"/>
      <p:bldP spid="209948" grpId="0"/>
      <p:bldP spid="57353" grpId="0" animBg="1"/>
      <p:bldP spid="209950" grpId="0" autoUpdateAnimBg="0"/>
      <p:bldP spid="5735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ail blue.JPG">
            <a:extLst>
              <a:ext uri="{FF2B5EF4-FFF2-40B4-BE49-F238E27FC236}">
                <a16:creationId xmlns:a16="http://schemas.microsoft.com/office/drawing/2014/main" id="{AC4A3CB5-6922-FF63-83CB-98BDCD36F53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6667500"/>
            <a:ext cx="9144000" cy="137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a:extLst>
              <a:ext uri="{FF2B5EF4-FFF2-40B4-BE49-F238E27FC236}">
                <a16:creationId xmlns:a16="http://schemas.microsoft.com/office/drawing/2014/main" id="{CC46C790-DFAA-C506-84FA-7842EAFA470B}"/>
              </a:ext>
            </a:extLst>
          </p:cNvPr>
          <p:cNvSpPr txBox="1"/>
          <p:nvPr/>
        </p:nvSpPr>
        <p:spPr>
          <a:xfrm>
            <a:off x="0" y="5101015"/>
            <a:ext cx="9143999" cy="2492990"/>
          </a:xfrm>
          <a:prstGeom prst="rect">
            <a:avLst/>
          </a:prstGeom>
          <a:noFill/>
        </p:spPr>
        <p:txBody>
          <a:bodyPr>
            <a:spAutoFit/>
          </a:bodyPr>
          <a:lstStyle/>
          <a:p>
            <a:pPr algn="ctr">
              <a:defRPr/>
            </a:pPr>
            <a:r>
              <a:rPr lang="en-GB" sz="4800" dirty="0">
                <a:ln w="18415" cmpd="sng">
                  <a:solidFill>
                    <a:srgbClr val="FFFFFF"/>
                  </a:solidFill>
                  <a:prstDash val="solid"/>
                </a:ln>
                <a:solidFill>
                  <a:srgbClr val="FFFFFF"/>
                </a:solidFill>
                <a:latin typeface="Century Gothic" panose="020B0502020202020204" pitchFamily="34" charset="0"/>
              </a:rPr>
              <a:t>Personal development and Team Leadership – a journey</a:t>
            </a:r>
            <a:endParaRPr lang="en-GB" sz="2800" i="1" dirty="0">
              <a:ln w="18415" cmpd="sng">
                <a:solidFill>
                  <a:srgbClr val="FFFFFF"/>
                </a:solidFill>
                <a:prstDash val="solid"/>
              </a:ln>
              <a:solidFill>
                <a:srgbClr val="FFFFFF"/>
              </a:solidFill>
              <a:latin typeface="Century Gothic" panose="020B0502020202020204" pitchFamily="34" charset="0"/>
            </a:endParaRPr>
          </a:p>
          <a:p>
            <a:pPr algn="ctr">
              <a:defRPr/>
            </a:pPr>
            <a:endParaRPr lang="en-GB" sz="4800" dirty="0">
              <a:ln w="18415" cmpd="sng">
                <a:solidFill>
                  <a:srgbClr val="FFFFFF"/>
                </a:solidFill>
                <a:prstDash val="solid"/>
              </a:ln>
              <a:solidFill>
                <a:srgbClr val="FFFFFF"/>
              </a:solidFill>
              <a:latin typeface="Century Gothic" panose="020B0502020202020204" pitchFamily="34" charset="0"/>
            </a:endParaRPr>
          </a:p>
          <a:p>
            <a:pPr algn="ctr">
              <a:defRPr/>
            </a:pPr>
            <a:endParaRPr lang="nl-BE" sz="1200" dirty="0">
              <a:ln w="18415" cmpd="sng">
                <a:solidFill>
                  <a:srgbClr val="FFFFFF"/>
                </a:solidFill>
                <a:prstDash val="solid"/>
              </a:ln>
              <a:solidFill>
                <a:srgbClr val="FFFFFF"/>
              </a:solidFill>
              <a:latin typeface="Century Gothic" panose="020B0502020202020204" pitchFamily="34" charset="0"/>
            </a:endParaRPr>
          </a:p>
        </p:txBody>
      </p:sp>
      <p:sp>
        <p:nvSpPr>
          <p:cNvPr id="52228" name="Slide Number Placeholder 3">
            <a:extLst>
              <a:ext uri="{FF2B5EF4-FFF2-40B4-BE49-F238E27FC236}">
                <a16:creationId xmlns:a16="http://schemas.microsoft.com/office/drawing/2014/main" id="{355D7C4F-9B1E-08FE-8103-1D292901A0C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9B877CBE-2F35-3745-9D26-491643AAC5A2}" type="slidenum">
              <a:rPr lang="en-US" altLang="en-FR" sz="1400"/>
              <a:pPr eaLnBrk="1" hangingPunct="1"/>
              <a:t>27</a:t>
            </a:fld>
            <a:endParaRPr lang="en-US" altLang="en-FR"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16" fill="hold" nodeType="after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Effect transition="in" filter="fade">
                                      <p:cBhvr>
                                        <p:cTn id="9"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274" name="Picture 1">
            <a:extLst>
              <a:ext uri="{FF2B5EF4-FFF2-40B4-BE49-F238E27FC236}">
                <a16:creationId xmlns:a16="http://schemas.microsoft.com/office/drawing/2014/main" id="{E988EC24-5196-51B6-9ABA-7724A9DEF27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4275" name="Slide Number Placeholder 3">
            <a:extLst>
              <a:ext uri="{FF2B5EF4-FFF2-40B4-BE49-F238E27FC236}">
                <a16:creationId xmlns:a16="http://schemas.microsoft.com/office/drawing/2014/main" id="{4FC2E265-ACF6-F608-F726-7251375AFCE3}"/>
              </a:ext>
            </a:extLst>
          </p:cNvPr>
          <p:cNvSpPr>
            <a:spLocks noGrp="1"/>
          </p:cNvSpPr>
          <p:nvPr>
            <p:ph type="sldNum" sz="quarter" idx="12"/>
          </p:nvPr>
        </p:nvSpPr>
        <p:spPr>
          <a:xfrm>
            <a:off x="8596313" y="6381750"/>
            <a:ext cx="5334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fld id="{527ADA17-FD16-4A47-9BA5-7504FF059D84}" type="slidenum">
              <a:rPr lang="en-US" altLang="en-FR" sz="1800"/>
              <a:pPr algn="ctr" eaLnBrk="1" hangingPunct="1"/>
              <a:t>28</a:t>
            </a:fld>
            <a:endParaRPr lang="en-US" altLang="en-FR" sz="1800"/>
          </a:p>
        </p:txBody>
      </p:sp>
      <p:sp>
        <p:nvSpPr>
          <p:cNvPr id="4" name="TextBox 3">
            <a:extLst>
              <a:ext uri="{FF2B5EF4-FFF2-40B4-BE49-F238E27FC236}">
                <a16:creationId xmlns:a16="http://schemas.microsoft.com/office/drawing/2014/main" id="{1DD0ED1F-4B31-C1E0-CE74-8D0C216D5C0E}"/>
              </a:ext>
            </a:extLst>
          </p:cNvPr>
          <p:cNvSpPr txBox="1"/>
          <p:nvPr/>
        </p:nvSpPr>
        <p:spPr>
          <a:xfrm>
            <a:off x="152400" y="0"/>
            <a:ext cx="9143999" cy="2492990"/>
          </a:xfrm>
          <a:prstGeom prst="rect">
            <a:avLst/>
          </a:prstGeom>
          <a:noFill/>
        </p:spPr>
        <p:txBody>
          <a:bodyPr>
            <a:spAutoFit/>
          </a:bodyPr>
          <a:lstStyle/>
          <a:p>
            <a:pPr algn="ctr">
              <a:defRPr/>
            </a:pPr>
            <a:r>
              <a:rPr lang="en-GB" sz="4800" dirty="0">
                <a:ln w="18415" cmpd="sng">
                  <a:solidFill>
                    <a:srgbClr val="FFFFFF"/>
                  </a:solidFill>
                  <a:prstDash val="solid"/>
                </a:ln>
                <a:solidFill>
                  <a:srgbClr val="FFFFFF"/>
                </a:solidFill>
                <a:latin typeface="Century Gothic" panose="020B0502020202020204" pitchFamily="34" charset="0"/>
              </a:rPr>
              <a:t>We will begin our journey in Greece</a:t>
            </a:r>
            <a:endParaRPr lang="en-GB" sz="2800" i="1" dirty="0">
              <a:ln w="18415" cmpd="sng">
                <a:solidFill>
                  <a:srgbClr val="FFFFFF"/>
                </a:solidFill>
                <a:prstDash val="solid"/>
              </a:ln>
              <a:solidFill>
                <a:srgbClr val="FFFFFF"/>
              </a:solidFill>
              <a:latin typeface="Century Gothic" panose="020B0502020202020204" pitchFamily="34" charset="0"/>
            </a:endParaRPr>
          </a:p>
          <a:p>
            <a:pPr algn="ctr">
              <a:defRPr/>
            </a:pPr>
            <a:endParaRPr lang="en-GB" sz="4800" dirty="0">
              <a:ln w="18415" cmpd="sng">
                <a:solidFill>
                  <a:srgbClr val="FFFFFF"/>
                </a:solidFill>
                <a:prstDash val="solid"/>
              </a:ln>
              <a:solidFill>
                <a:srgbClr val="FFFFFF"/>
              </a:solidFill>
              <a:latin typeface="Century Gothic" panose="020B0502020202020204" pitchFamily="34" charset="0"/>
            </a:endParaRPr>
          </a:p>
          <a:p>
            <a:pPr algn="ctr">
              <a:defRPr/>
            </a:pPr>
            <a:endParaRPr lang="nl-BE" sz="1200" dirty="0">
              <a:ln w="18415" cmpd="sng">
                <a:solidFill>
                  <a:srgbClr val="FFFFFF"/>
                </a:solidFill>
                <a:prstDash val="solid"/>
              </a:ln>
              <a:solidFill>
                <a:srgbClr val="FFFFFF"/>
              </a:solidFill>
              <a:latin typeface="Century Gothic" panose="020B0502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16" fill="hold" nodeType="afterEffect">
                                  <p:stCondLst>
                                    <p:cond delay="50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Effect transition="in" filter="fade">
                                      <p:cBhvr>
                                        <p:cTn id="9"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346" name="Picture 1">
            <a:extLst>
              <a:ext uri="{FF2B5EF4-FFF2-40B4-BE49-F238E27FC236}">
                <a16:creationId xmlns:a16="http://schemas.microsoft.com/office/drawing/2014/main" id="{FEC14855-FB97-AF67-B334-B05E2A9B7EC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1200150"/>
            <a:ext cx="9144000" cy="413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7347" name="Espace réservé du numéro de diapositive 28">
            <a:extLst>
              <a:ext uri="{FF2B5EF4-FFF2-40B4-BE49-F238E27FC236}">
                <a16:creationId xmlns:a16="http://schemas.microsoft.com/office/drawing/2014/main" id="{36C9119E-E20C-1C46-EA01-FFB517C1CCE6}"/>
              </a:ext>
            </a:extLst>
          </p:cNvPr>
          <p:cNvSpPr>
            <a:spLocks noGrp="1"/>
          </p:cNvSpPr>
          <p:nvPr>
            <p:ph type="sldNum" sz="quarter" idx="12"/>
          </p:nvPr>
        </p:nvSpPr>
        <p:spPr>
          <a:xfrm>
            <a:off x="8382000" y="6248400"/>
            <a:ext cx="5334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6944A2D1-D77E-5340-A2E6-C4557A85487B}" type="slidenum">
              <a:rPr lang="en-US" altLang="en-FR" sz="1800">
                <a:latin typeface="Century Gothic" panose="020B0502020202020204" pitchFamily="34" charset="0"/>
              </a:rPr>
              <a:pPr eaLnBrk="1" hangingPunct="1"/>
              <a:t>29</a:t>
            </a:fld>
            <a:endParaRPr lang="en-US" altLang="en-FR" sz="1800">
              <a:latin typeface="Century Gothic" panose="020B0502020202020204" pitchFamily="34" charset="0"/>
            </a:endParaRPr>
          </a:p>
        </p:txBody>
      </p:sp>
    </p:spTree>
  </p:cSld>
  <p:clrMapOvr>
    <a:masterClrMapping/>
  </p:clrMapOvr>
  <p:transition spd="slow">
    <p:split orient="ver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Number Placeholder 3">
            <a:extLst>
              <a:ext uri="{FF2B5EF4-FFF2-40B4-BE49-F238E27FC236}">
                <a16:creationId xmlns:a16="http://schemas.microsoft.com/office/drawing/2014/main" id="{6A1B418F-A33D-6461-EF81-C164A8C59A5D}"/>
              </a:ext>
            </a:extLst>
          </p:cNvPr>
          <p:cNvSpPr>
            <a:spLocks noGrp="1"/>
          </p:cNvSpPr>
          <p:nvPr>
            <p:ph type="sldNum" sz="quarter" idx="12"/>
          </p:nvPr>
        </p:nvSpPr>
        <p:spPr>
          <a:xfrm>
            <a:off x="8458200" y="6324600"/>
            <a:ext cx="533400" cy="3238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l" eaLnBrk="1" hangingPunct="1"/>
            <a:fld id="{3A7A11AA-5E09-3D4F-BA00-939F3AC061E6}" type="slidenum">
              <a:rPr lang="en-US" altLang="en-FR" sz="1400"/>
              <a:pPr algn="l" eaLnBrk="1" hangingPunct="1"/>
              <a:t>3</a:t>
            </a:fld>
            <a:endParaRPr lang="en-US" altLang="en-FR" sz="1400"/>
          </a:p>
        </p:txBody>
      </p:sp>
      <p:sp>
        <p:nvSpPr>
          <p:cNvPr id="4099" name="Rectangle 2">
            <a:extLst>
              <a:ext uri="{FF2B5EF4-FFF2-40B4-BE49-F238E27FC236}">
                <a16:creationId xmlns:a16="http://schemas.microsoft.com/office/drawing/2014/main" id="{EB026085-4A38-466F-1BD3-1EF05E42ABB9}"/>
              </a:ext>
            </a:extLst>
          </p:cNvPr>
          <p:cNvSpPr>
            <a:spLocks noGrp="1" noChangeArrowheads="1"/>
          </p:cNvSpPr>
          <p:nvPr>
            <p:ph type="title"/>
          </p:nvPr>
        </p:nvSpPr>
        <p:spPr>
          <a:xfrm>
            <a:off x="-17463" y="-7938"/>
            <a:ext cx="9067801" cy="914401"/>
          </a:xfrm>
        </p:spPr>
        <p:txBody>
          <a:bodyPr/>
          <a:lstStyle/>
          <a:p>
            <a:pPr>
              <a:defRPr/>
            </a:pPr>
            <a:r>
              <a:rPr lang="en-US" sz="5400" b="1" dirty="0">
                <a:solidFill>
                  <a:srgbClr val="0070C0"/>
                </a:solidFill>
                <a:effectLst>
                  <a:outerShdw blurRad="38100" dist="38100" dir="2700000" algn="tl">
                    <a:srgbClr val="000000">
                      <a:alpha val="43137"/>
                    </a:srgbClr>
                  </a:outerShdw>
                </a:effectLst>
                <a:ea typeface="+mj-ea"/>
                <a:cs typeface="+mj-cs"/>
              </a:rPr>
              <a:t>The reason for this course:</a:t>
            </a:r>
          </a:p>
        </p:txBody>
      </p:sp>
      <p:sp>
        <p:nvSpPr>
          <p:cNvPr id="147459" name="Rectangle 3">
            <a:extLst>
              <a:ext uri="{FF2B5EF4-FFF2-40B4-BE49-F238E27FC236}">
                <a16:creationId xmlns:a16="http://schemas.microsoft.com/office/drawing/2014/main" id="{CE9B61A7-6FF2-2386-0C78-F5E65F946BA9}"/>
              </a:ext>
            </a:extLst>
          </p:cNvPr>
          <p:cNvSpPr>
            <a:spLocks noGrp="1" noChangeArrowheads="1"/>
          </p:cNvSpPr>
          <p:nvPr>
            <p:ph type="body" idx="1"/>
          </p:nvPr>
        </p:nvSpPr>
        <p:spPr>
          <a:xfrm>
            <a:off x="152400" y="838200"/>
            <a:ext cx="9144000" cy="5029200"/>
          </a:xfrm>
        </p:spPr>
        <p:txBody>
          <a:bodyPr/>
          <a:lstStyle/>
          <a:p>
            <a:r>
              <a:rPr lang="en-US" altLang="en-US" sz="3600" b="1" dirty="0">
                <a:solidFill>
                  <a:srgbClr val="0070C0"/>
                </a:solidFill>
                <a:ea typeface="ＭＳ Ｐゴシック" panose="020B0600070205080204" pitchFamily="34" charset="-128"/>
              </a:rPr>
              <a:t>To help you be more successful</a:t>
            </a:r>
          </a:p>
          <a:p>
            <a:r>
              <a:rPr lang="en-US" altLang="en-US" sz="3600" b="1" dirty="0">
                <a:solidFill>
                  <a:srgbClr val="0070C0"/>
                </a:solidFill>
                <a:ea typeface="ＭＳ Ｐゴシック" panose="020B0600070205080204" pitchFamily="34" charset="-128"/>
              </a:rPr>
              <a:t>Deepen self awareness of your unique leadership style and how it impacts creativity and innovation </a:t>
            </a:r>
          </a:p>
          <a:p>
            <a:r>
              <a:rPr lang="en-US" altLang="en-US" sz="3600" b="1" dirty="0">
                <a:solidFill>
                  <a:srgbClr val="0070C0"/>
                </a:solidFill>
                <a:ea typeface="ＭＳ Ｐゴシック" panose="020B0600070205080204" pitchFamily="34" charset="-128"/>
              </a:rPr>
              <a:t>Develop your leadership capability</a:t>
            </a:r>
          </a:p>
          <a:p>
            <a:r>
              <a:rPr lang="en-US" altLang="en-US" sz="3600" b="1" dirty="0">
                <a:solidFill>
                  <a:srgbClr val="0070C0"/>
                </a:solidFill>
                <a:ea typeface="ＭＳ Ｐゴシック" panose="020B0600070205080204" pitchFamily="34" charset="-128"/>
              </a:rPr>
              <a:t>Create and lead high performing teams</a:t>
            </a:r>
          </a:p>
          <a:p>
            <a:r>
              <a:rPr lang="en-US" altLang="en-US" sz="3600" b="1" dirty="0">
                <a:solidFill>
                  <a:srgbClr val="0070C0"/>
                </a:solidFill>
                <a:ea typeface="ＭＳ Ｐゴシック" panose="020B0600070205080204" pitchFamily="34" charset="-128"/>
              </a:rPr>
              <a:t>Present an inspirational and motivational vision to empower others to be </a:t>
            </a:r>
            <a:r>
              <a:rPr lang="en-US" altLang="en-US" sz="3600" b="1" dirty="0" err="1">
                <a:solidFill>
                  <a:srgbClr val="0070C0"/>
                </a:solidFill>
                <a:ea typeface="ＭＳ Ｐゴシック" panose="020B0600070205080204" pitchFamily="34" charset="-128"/>
              </a:rPr>
              <a:t>succesful</a:t>
            </a:r>
            <a:endParaRPr lang="en-US" altLang="en-US" sz="3600" b="1" dirty="0">
              <a:solidFill>
                <a:srgbClr val="0070C0"/>
              </a:solidFill>
              <a:ea typeface="ＭＳ Ｐゴシック" panose="020B0600070205080204" pitchFamily="34" charset="-128"/>
            </a:endParaRPr>
          </a:p>
          <a:p>
            <a:endParaRPr lang="en-US" altLang="en-US" sz="3600" b="1" dirty="0">
              <a:solidFill>
                <a:srgbClr val="0070C0"/>
              </a:solidFill>
              <a:ea typeface="ＭＳ Ｐゴシック" panose="020B0600070205080204" pitchFamily="34" charset="-128"/>
            </a:endParaRPr>
          </a:p>
          <a:p>
            <a:endParaRPr lang="en-US" altLang="en-US" sz="3600" b="1" dirty="0">
              <a:solidFill>
                <a:srgbClr val="0070C0"/>
              </a:solidFill>
              <a:ea typeface="ＭＳ Ｐゴシック" panose="020B0600070205080204" pitchFamily="34" charset="-128"/>
            </a:endParaRPr>
          </a:p>
          <a:p>
            <a:pPr>
              <a:buFontTx/>
              <a:buNone/>
            </a:pPr>
            <a:endParaRPr lang="en-US" altLang="en-US" sz="3600" b="1" dirty="0">
              <a:solidFill>
                <a:srgbClr val="0070C0"/>
              </a:solidFill>
              <a:ea typeface="ＭＳ Ｐゴシック" panose="020B0600070205080204" pitchFamily="34" charset="-128"/>
            </a:endParaRPr>
          </a:p>
          <a:p>
            <a:endParaRPr lang="en-US" altLang="en-US" sz="3600" b="1" dirty="0">
              <a:solidFill>
                <a:srgbClr val="0070C0"/>
              </a:solidFill>
              <a:ea typeface="ＭＳ Ｐゴシック" panose="020B0600070205080204" pitchFamily="34" charset="-128"/>
            </a:endParaRPr>
          </a:p>
          <a:p>
            <a:endParaRPr lang="en-US" altLang="en-US" sz="3600" b="1" dirty="0">
              <a:solidFill>
                <a:srgbClr val="0070C0"/>
              </a:solidFill>
              <a:ea typeface="ＭＳ Ｐゴシック" panose="020B0600070205080204" pitchFamily="34" charset="-128"/>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1" fill="hold" nodeType="clickEffect">
                                  <p:stCondLst>
                                    <p:cond delay="0"/>
                                  </p:stCondLst>
                                  <p:childTnLst>
                                    <p:set>
                                      <p:cBhvr>
                                        <p:cTn id="6" dur="1" fill="hold">
                                          <p:stCondLst>
                                            <p:cond delay="0"/>
                                          </p:stCondLst>
                                        </p:cTn>
                                        <p:tgtEl>
                                          <p:spTgt spid="147459">
                                            <p:txEl>
                                              <p:pRg st="0" end="0"/>
                                            </p:txEl>
                                          </p:spTgt>
                                        </p:tgtEl>
                                        <p:attrNameLst>
                                          <p:attrName>style.visibility</p:attrName>
                                        </p:attrNameLst>
                                      </p:cBhvr>
                                      <p:to>
                                        <p:strVal val="visible"/>
                                      </p:to>
                                    </p:set>
                                    <p:animEffect transition="in" filter="wipe(up)">
                                      <p:cBhvr>
                                        <p:cTn id="7" dur="1000"/>
                                        <p:tgtEl>
                                          <p:spTgt spid="14745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47459">
                                            <p:txEl>
                                              <p:pRg st="1" end="1"/>
                                            </p:txEl>
                                          </p:spTgt>
                                        </p:tgtEl>
                                        <p:attrNameLst>
                                          <p:attrName>style.visibility</p:attrName>
                                        </p:attrNameLst>
                                      </p:cBhvr>
                                      <p:to>
                                        <p:strVal val="visible"/>
                                      </p:to>
                                    </p:set>
                                    <p:animEffect transition="in" filter="wipe(up)">
                                      <p:cBhvr>
                                        <p:cTn id="12" dur="1000"/>
                                        <p:tgtEl>
                                          <p:spTgt spid="14745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47459">
                                            <p:txEl>
                                              <p:pRg st="2" end="2"/>
                                            </p:txEl>
                                          </p:spTgt>
                                        </p:tgtEl>
                                        <p:attrNameLst>
                                          <p:attrName>style.visibility</p:attrName>
                                        </p:attrNameLst>
                                      </p:cBhvr>
                                      <p:to>
                                        <p:strVal val="visible"/>
                                      </p:to>
                                    </p:set>
                                    <p:animEffect transition="in" filter="wipe(up)">
                                      <p:cBhvr>
                                        <p:cTn id="17" dur="1000"/>
                                        <p:tgtEl>
                                          <p:spTgt spid="14745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147459">
                                            <p:txEl>
                                              <p:pRg st="3" end="3"/>
                                            </p:txEl>
                                          </p:spTgt>
                                        </p:tgtEl>
                                        <p:attrNameLst>
                                          <p:attrName>style.visibility</p:attrName>
                                        </p:attrNameLst>
                                      </p:cBhvr>
                                      <p:to>
                                        <p:strVal val="visible"/>
                                      </p:to>
                                    </p:set>
                                    <p:animEffect transition="in" filter="wipe(up)">
                                      <p:cBhvr>
                                        <p:cTn id="22" dur="1000"/>
                                        <p:tgtEl>
                                          <p:spTgt spid="14745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147459">
                                            <p:txEl>
                                              <p:pRg st="4" end="4"/>
                                            </p:txEl>
                                          </p:spTgt>
                                        </p:tgtEl>
                                        <p:attrNameLst>
                                          <p:attrName>style.visibility</p:attrName>
                                        </p:attrNameLst>
                                      </p:cBhvr>
                                      <p:to>
                                        <p:strVal val="visible"/>
                                      </p:to>
                                    </p:set>
                                    <p:animEffect transition="in" filter="wipe(up)">
                                      <p:cBhvr>
                                        <p:cTn id="27" dur="1000"/>
                                        <p:tgtEl>
                                          <p:spTgt spid="14745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7459" grpId="0" build="p" bldLvl="2"/>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Espace réservé du numéro de diapositive 28">
            <a:extLst>
              <a:ext uri="{FF2B5EF4-FFF2-40B4-BE49-F238E27FC236}">
                <a16:creationId xmlns:a16="http://schemas.microsoft.com/office/drawing/2014/main" id="{4BB4DDFE-9CBF-4649-9621-75AD1E4BB1B0}"/>
              </a:ext>
            </a:extLst>
          </p:cNvPr>
          <p:cNvSpPr>
            <a:spLocks noGrp="1"/>
          </p:cNvSpPr>
          <p:nvPr>
            <p:ph type="sldNum" sz="quarter" idx="12"/>
          </p:nvPr>
        </p:nvSpPr>
        <p:spPr>
          <a:xfrm>
            <a:off x="8534400" y="6248400"/>
            <a:ext cx="3810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1439CB84-BEC5-0045-823A-3B3E46361CDA}" type="slidenum">
              <a:rPr lang="en-US" altLang="en-FR" sz="1400"/>
              <a:pPr eaLnBrk="1" hangingPunct="1"/>
              <a:t>30</a:t>
            </a:fld>
            <a:endParaRPr lang="en-US" altLang="en-FR" sz="1400"/>
          </a:p>
        </p:txBody>
      </p:sp>
      <p:sp>
        <p:nvSpPr>
          <p:cNvPr id="4" name="Text Box 10">
            <a:extLst>
              <a:ext uri="{FF2B5EF4-FFF2-40B4-BE49-F238E27FC236}">
                <a16:creationId xmlns:a16="http://schemas.microsoft.com/office/drawing/2014/main" id="{AB97D00E-3100-D3BF-047D-8FE04913D32B}"/>
              </a:ext>
            </a:extLst>
          </p:cNvPr>
          <p:cNvSpPr txBox="1">
            <a:spLocks noChangeArrowheads="1"/>
          </p:cNvSpPr>
          <p:nvPr/>
        </p:nvSpPr>
        <p:spPr bwMode="auto">
          <a:xfrm>
            <a:off x="223838" y="1219200"/>
            <a:ext cx="8310562" cy="5078413"/>
          </a:xfrm>
          <a:prstGeom prst="rect">
            <a:avLst/>
          </a:prstGeom>
          <a:noFill/>
          <a:ln w="9525">
            <a:noFill/>
            <a:miter lim="800000"/>
            <a:headEnd/>
            <a:tailEnd/>
          </a:ln>
          <a:effectLst/>
        </p:spPr>
        <p:txBody>
          <a:bodyPr>
            <a:spAutoFit/>
          </a:bodyPr>
          <a:lstStyle/>
          <a:p>
            <a:pPr marL="457200" indent="-457200" algn="ctr">
              <a:tabLst>
                <a:tab pos="812800" algn="l"/>
              </a:tabLst>
              <a:defRPr/>
            </a:pPr>
            <a:r>
              <a:rPr lang="en-GB" sz="5400" b="1" dirty="0">
                <a:solidFill>
                  <a:srgbClr val="0070C0"/>
                </a:solidFill>
                <a:effectLst>
                  <a:outerShdw blurRad="38100" dist="38100" dir="2700000" algn="tl">
                    <a:srgbClr val="000000">
                      <a:alpha val="43137"/>
                    </a:srgbClr>
                  </a:outerShdw>
                </a:effectLst>
                <a:latin typeface="Century Gothic" pitchFamily="34" charset="0"/>
                <a:ea typeface="ＭＳ Ｐゴシック" pitchFamily="-65" charset="-128"/>
              </a:rPr>
              <a:t>     First: </a:t>
            </a:r>
          </a:p>
          <a:p>
            <a:pPr marL="457200" indent="-457200" algn="ctr">
              <a:tabLst>
                <a:tab pos="812800" algn="l"/>
              </a:tabLst>
              <a:defRPr/>
            </a:pPr>
            <a:r>
              <a:rPr lang="en-GB" sz="5400" b="1" dirty="0">
                <a:solidFill>
                  <a:srgbClr val="0070C0"/>
                </a:solidFill>
                <a:effectLst>
                  <a:outerShdw blurRad="38100" dist="38100" dir="2700000" algn="tl">
                    <a:srgbClr val="000000">
                      <a:alpha val="43137"/>
                    </a:srgbClr>
                  </a:outerShdw>
                </a:effectLst>
                <a:latin typeface="Century Gothic" pitchFamily="34" charset="0"/>
                <a:ea typeface="ＭＳ Ｐゴシック" pitchFamily="-65" charset="-128"/>
              </a:rPr>
              <a:t>Learning to talk about yourself and building rapport with others</a:t>
            </a:r>
          </a:p>
          <a:p>
            <a:pPr marL="457200" indent="-457200" algn="ctr">
              <a:tabLst>
                <a:tab pos="812800" algn="l"/>
              </a:tabLst>
              <a:defRPr/>
            </a:pPr>
            <a:r>
              <a:rPr lang="en-GB" sz="5400" b="1" dirty="0">
                <a:solidFill>
                  <a:srgbClr val="0070C0"/>
                </a:solidFill>
                <a:effectLst>
                  <a:outerShdw blurRad="38100" dist="38100" dir="2700000" algn="tl">
                    <a:srgbClr val="000000">
                      <a:alpha val="43137"/>
                    </a:srgbClr>
                  </a:outerShdw>
                </a:effectLst>
                <a:latin typeface="Century Gothic" pitchFamily="34" charset="0"/>
                <a:ea typeface="ＭＳ Ｐゴシック" pitchFamily="-65" charset="-128"/>
              </a:rPr>
              <a:t>(form international groups of six)</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Number Placeholder 3">
            <a:extLst>
              <a:ext uri="{FF2B5EF4-FFF2-40B4-BE49-F238E27FC236}">
                <a16:creationId xmlns:a16="http://schemas.microsoft.com/office/drawing/2014/main" id="{908C82FF-2A04-E8C6-A582-DCCC6545EF1D}"/>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4CB19031-5358-974E-AFA6-14296BE468C2}" type="slidenum">
              <a:rPr lang="en-US" altLang="en-FR" sz="1400"/>
              <a:pPr eaLnBrk="1" hangingPunct="1"/>
              <a:t>31</a:t>
            </a:fld>
            <a:endParaRPr lang="en-US" altLang="en-FR" sz="1400"/>
          </a:p>
        </p:txBody>
      </p:sp>
      <p:pic>
        <p:nvPicPr>
          <p:cNvPr id="61443" name="Picture 4">
            <a:extLst>
              <a:ext uri="{FF2B5EF4-FFF2-40B4-BE49-F238E27FC236}">
                <a16:creationId xmlns:a16="http://schemas.microsoft.com/office/drawing/2014/main" id="{5D5DDCE3-E733-138C-CEA4-4C75585AC68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6858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444" name="Picture 5">
            <a:extLst>
              <a:ext uri="{FF2B5EF4-FFF2-40B4-BE49-F238E27FC236}">
                <a16:creationId xmlns:a16="http://schemas.microsoft.com/office/drawing/2014/main" id="{D53C3F85-BE09-0B35-A868-67BBDA4CD48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876800" y="3892550"/>
            <a:ext cx="4267200" cy="2986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3">
            <a:extLst>
              <a:ext uri="{FF2B5EF4-FFF2-40B4-BE49-F238E27FC236}">
                <a16:creationId xmlns:a16="http://schemas.microsoft.com/office/drawing/2014/main" id="{F7DE9D5B-BA47-18D4-6AA2-FA60DA2B4A2F}"/>
              </a:ext>
            </a:extLst>
          </p:cNvPr>
          <p:cNvSpPr>
            <a:spLocks noGrp="1" noChangeArrowheads="1"/>
          </p:cNvSpPr>
          <p:nvPr>
            <p:ph type="title"/>
          </p:nvPr>
        </p:nvSpPr>
        <p:spPr>
          <a:xfrm>
            <a:off x="6858000" y="1347788"/>
            <a:ext cx="2303463" cy="920750"/>
          </a:xfrm>
        </p:spPr>
        <p:txBody>
          <a:bodyPr/>
          <a:lstStyle/>
          <a:p>
            <a:pPr algn="l">
              <a:defRPr/>
            </a:pPr>
            <a:r>
              <a:rPr lang="en-US" altLang="en-US" sz="4000" dirty="0">
                <a:solidFill>
                  <a:srgbClr val="0C02DE"/>
                </a:solidFill>
                <a:effectLst>
                  <a:outerShdw blurRad="38100" dist="38100" dir="2700000" algn="tl">
                    <a:srgbClr val="000000">
                      <a:alpha val="43137"/>
                    </a:srgbClr>
                  </a:outerShdw>
                </a:effectLst>
                <a:cs typeface="+mj-cs"/>
              </a:rPr>
              <a:t>About </a:t>
            </a:r>
            <a:br>
              <a:rPr lang="en-US" altLang="en-US" sz="4000" dirty="0">
                <a:solidFill>
                  <a:srgbClr val="0C02DE"/>
                </a:solidFill>
                <a:effectLst>
                  <a:outerShdw blurRad="38100" dist="38100" dir="2700000" algn="tl">
                    <a:srgbClr val="000000">
                      <a:alpha val="43137"/>
                    </a:srgbClr>
                  </a:outerShdw>
                </a:effectLst>
                <a:cs typeface="+mj-cs"/>
              </a:rPr>
            </a:br>
            <a:r>
              <a:rPr lang="en-US" altLang="en-US" sz="4000" dirty="0">
                <a:solidFill>
                  <a:srgbClr val="0C02DE"/>
                </a:solidFill>
                <a:effectLst>
                  <a:outerShdw blurRad="38100" dist="38100" dir="2700000" algn="tl">
                    <a:srgbClr val="000000">
                      <a:alpha val="43137"/>
                    </a:srgbClr>
                  </a:outerShdw>
                </a:effectLst>
                <a:cs typeface="+mj-cs"/>
              </a:rPr>
              <a:t>listening</a:t>
            </a:r>
            <a:br>
              <a:rPr lang="en-US" altLang="en-US" sz="4000" dirty="0">
                <a:solidFill>
                  <a:srgbClr val="0C02DE"/>
                </a:solidFill>
                <a:effectLst>
                  <a:outerShdw blurRad="38100" dist="38100" dir="2700000" algn="tl">
                    <a:srgbClr val="000000">
                      <a:alpha val="43137"/>
                    </a:srgbClr>
                  </a:outerShdw>
                </a:effectLst>
                <a:cs typeface="+mj-cs"/>
              </a:rPr>
            </a:br>
            <a:r>
              <a:rPr lang="en-US" altLang="en-US" sz="4000" dirty="0">
                <a:solidFill>
                  <a:srgbClr val="0C02DE"/>
                </a:solidFill>
                <a:effectLst>
                  <a:outerShdw blurRad="38100" dist="38100" dir="2700000" algn="tl">
                    <a:srgbClr val="000000">
                      <a:alpha val="43137"/>
                    </a:srgbClr>
                  </a:outerShdw>
                </a:effectLst>
                <a:cs typeface="+mj-cs"/>
              </a:rPr>
              <a:t>- practice </a:t>
            </a:r>
            <a:r>
              <a:rPr lang="en-US" altLang="en-US" sz="4000" u="sng" dirty="0">
                <a:solidFill>
                  <a:srgbClr val="0C02DE"/>
                </a:solidFill>
                <a:effectLst>
                  <a:outerShdw blurRad="38100" dist="38100" dir="2700000" algn="tl">
                    <a:srgbClr val="000000">
                      <a:alpha val="43137"/>
                    </a:srgbClr>
                  </a:outerShdw>
                </a:effectLst>
                <a:cs typeface="+mj-cs"/>
              </a:rPr>
              <a:t>active</a:t>
            </a:r>
            <a:r>
              <a:rPr lang="en-US" altLang="en-US" sz="4000" dirty="0">
                <a:solidFill>
                  <a:srgbClr val="0C02DE"/>
                </a:solidFill>
                <a:effectLst>
                  <a:outerShdw blurRad="38100" dist="38100" dir="2700000" algn="tl">
                    <a:srgbClr val="000000">
                      <a:alpha val="43137"/>
                    </a:srgbClr>
                  </a:outerShdw>
                </a:effectLst>
                <a:cs typeface="+mj-cs"/>
              </a:rPr>
              <a:t> listening.</a:t>
            </a:r>
            <a:br>
              <a:rPr lang="en-US" altLang="en-US" sz="4000" dirty="0">
                <a:solidFill>
                  <a:srgbClr val="0C02DE"/>
                </a:solidFill>
                <a:effectLst>
                  <a:outerShdw blurRad="38100" dist="38100" dir="2700000" algn="tl">
                    <a:srgbClr val="000000">
                      <a:alpha val="43137"/>
                    </a:srgbClr>
                  </a:outerShdw>
                </a:effectLst>
                <a:cs typeface="+mj-cs"/>
              </a:rPr>
            </a:br>
            <a:r>
              <a:rPr lang="en-US" altLang="en-US" sz="4000" u="sng" dirty="0">
                <a:solidFill>
                  <a:srgbClr val="0C02DE"/>
                </a:solidFill>
                <a:effectLst>
                  <a:outerShdw blurRad="38100" dist="38100" dir="2700000" algn="tl">
                    <a:srgbClr val="000000">
                      <a:alpha val="43137"/>
                    </a:srgbClr>
                  </a:outerShdw>
                </a:effectLst>
                <a:cs typeface="+mj-cs"/>
              </a:rPr>
              <a:t>Activity</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7618E0-0DD8-7D5A-E668-9FC849696AC4}"/>
              </a:ext>
            </a:extLst>
          </p:cNvPr>
          <p:cNvSpPr>
            <a:spLocks noGrp="1"/>
          </p:cNvSpPr>
          <p:nvPr>
            <p:ph type="title"/>
          </p:nvPr>
        </p:nvSpPr>
        <p:spPr>
          <a:xfrm>
            <a:off x="76200" y="53975"/>
            <a:ext cx="8991600" cy="1146175"/>
          </a:xfrm>
        </p:spPr>
        <p:txBody>
          <a:bodyPr/>
          <a:lstStyle/>
          <a:p>
            <a:r>
              <a:rPr lang="en-US" altLang="en-FR" sz="4000" b="1">
                <a:solidFill>
                  <a:srgbClr val="0070C0"/>
                </a:solidFill>
                <a:effectLst>
                  <a:outerShdw blurRad="38100" dist="38100" dir="2700000" algn="tl">
                    <a:srgbClr val="C0C0C0"/>
                  </a:outerShdw>
                </a:effectLst>
                <a:ea typeface="ＭＳ Ｐゴシック" panose="020B0600070205080204" pitchFamily="34" charset="-128"/>
              </a:rPr>
              <a:t>Group exercise – Creating rapport</a:t>
            </a:r>
          </a:p>
        </p:txBody>
      </p:sp>
      <p:sp>
        <p:nvSpPr>
          <p:cNvPr id="3" name="Content Placeholder 2">
            <a:extLst>
              <a:ext uri="{FF2B5EF4-FFF2-40B4-BE49-F238E27FC236}">
                <a16:creationId xmlns:a16="http://schemas.microsoft.com/office/drawing/2014/main" id="{7D344DC0-7EE6-D7B9-2B10-0A92AF767242}"/>
              </a:ext>
            </a:extLst>
          </p:cNvPr>
          <p:cNvSpPr>
            <a:spLocks noGrp="1"/>
          </p:cNvSpPr>
          <p:nvPr>
            <p:ph idx="1"/>
          </p:nvPr>
        </p:nvSpPr>
        <p:spPr>
          <a:xfrm>
            <a:off x="76200" y="1295400"/>
            <a:ext cx="8763000" cy="5334000"/>
          </a:xfrm>
        </p:spPr>
        <p:txBody>
          <a:bodyPr/>
          <a:lstStyle/>
          <a:p>
            <a:r>
              <a:rPr lang="en-US" altLang="en-FR">
                <a:solidFill>
                  <a:srgbClr val="0070C0"/>
                </a:solidFill>
                <a:ea typeface="ＭＳ Ｐゴシック" panose="020B0600070205080204" pitchFamily="34" charset="-128"/>
              </a:rPr>
              <a:t>Round 1: </a:t>
            </a:r>
            <a:r>
              <a:rPr lang="en-US" altLang="en-FR">
                <a:solidFill>
                  <a:srgbClr val="0070C0"/>
                </a:solidFill>
                <a:effectLst>
                  <a:outerShdw blurRad="38100" dist="38100" dir="2700000" algn="tl">
                    <a:srgbClr val="C0C0C0"/>
                  </a:outerShdw>
                </a:effectLst>
                <a:ea typeface="ＭＳ Ｐゴシック" panose="020B0600070205080204" pitchFamily="34" charset="-128"/>
              </a:rPr>
              <a:t>In pairs</a:t>
            </a:r>
            <a:r>
              <a:rPr lang="en-US" altLang="en-FR">
                <a:solidFill>
                  <a:srgbClr val="0070C0"/>
                </a:solidFill>
                <a:ea typeface="ＭＳ Ｐゴシック" panose="020B0600070205080204" pitchFamily="34" charset="-128"/>
              </a:rPr>
              <a:t>, take </a:t>
            </a:r>
            <a:r>
              <a:rPr lang="en-US" altLang="en-FR" u="sng">
                <a:solidFill>
                  <a:srgbClr val="0070C0"/>
                </a:solidFill>
                <a:effectLst>
                  <a:outerShdw blurRad="38100" dist="38100" dir="2700000" algn="tl">
                    <a:srgbClr val="C0C0C0"/>
                  </a:outerShdw>
                </a:effectLst>
                <a:ea typeface="ＭＳ Ｐゴシック" panose="020B0600070205080204" pitchFamily="34" charset="-128"/>
              </a:rPr>
              <a:t>2</a:t>
            </a:r>
            <a:r>
              <a:rPr lang="en-US" altLang="en-FR">
                <a:solidFill>
                  <a:srgbClr val="0070C0"/>
                </a:solidFill>
                <a:ea typeface="ＭＳ Ｐゴシック" panose="020B0600070205080204" pitchFamily="34" charset="-128"/>
              </a:rPr>
              <a:t> minutes each to explain “who” you are</a:t>
            </a:r>
          </a:p>
          <a:p>
            <a:r>
              <a:rPr lang="en-US" altLang="en-FR">
                <a:solidFill>
                  <a:srgbClr val="0070C0"/>
                </a:solidFill>
                <a:ea typeface="ＭＳ Ｐゴシック" panose="020B0600070205080204" pitchFamily="34" charset="-128"/>
              </a:rPr>
              <a:t>Round 2: Change partners, take 2 minutes each to explain “who” you are. This time </a:t>
            </a:r>
            <a:r>
              <a:rPr lang="en-US" altLang="en-FR" u="sng">
                <a:solidFill>
                  <a:srgbClr val="0070C0"/>
                </a:solidFill>
                <a:effectLst>
                  <a:outerShdw blurRad="38100" dist="38100" dir="2700000" algn="tl">
                    <a:srgbClr val="C0C0C0"/>
                  </a:outerShdw>
                </a:effectLst>
                <a:ea typeface="ＭＳ Ｐゴシック" panose="020B0600070205080204" pitchFamily="34" charset="-128"/>
              </a:rPr>
              <a:t>don’t repeat anything</a:t>
            </a:r>
            <a:r>
              <a:rPr lang="en-US" altLang="en-FR">
                <a:solidFill>
                  <a:srgbClr val="0070C0"/>
                </a:solidFill>
                <a:effectLst>
                  <a:outerShdw blurRad="38100" dist="38100" dir="2700000" algn="tl">
                    <a:srgbClr val="C0C0C0"/>
                  </a:outerShdw>
                </a:effectLst>
                <a:ea typeface="ＭＳ Ｐゴシック" panose="020B0600070205080204" pitchFamily="34" charset="-128"/>
              </a:rPr>
              <a:t> </a:t>
            </a:r>
            <a:r>
              <a:rPr lang="en-US" altLang="en-FR">
                <a:solidFill>
                  <a:srgbClr val="0070C0"/>
                </a:solidFill>
                <a:ea typeface="ＭＳ Ｐゴシック" panose="020B0600070205080204" pitchFamily="34" charset="-128"/>
              </a:rPr>
              <a:t>you said in the previous round</a:t>
            </a:r>
          </a:p>
          <a:p>
            <a:r>
              <a:rPr lang="en-US" altLang="en-FR">
                <a:solidFill>
                  <a:srgbClr val="0070C0"/>
                </a:solidFill>
                <a:ea typeface="ＭＳ Ｐゴシック" panose="020B0600070205080204" pitchFamily="34" charset="-128"/>
              </a:rPr>
              <a:t>Round 3: Change partners, take 2 minutes each to explain “who” you are. This time don’t repeat anything you said in the </a:t>
            </a:r>
            <a:r>
              <a:rPr lang="en-US" altLang="en-FR" u="sng">
                <a:solidFill>
                  <a:srgbClr val="0070C0"/>
                </a:solidFill>
                <a:effectLst>
                  <a:outerShdw blurRad="38100" dist="38100" dir="2700000" algn="tl">
                    <a:srgbClr val="C0C0C0"/>
                  </a:outerShdw>
                </a:effectLst>
                <a:ea typeface="ＭＳ Ｐゴシック" panose="020B0600070205080204" pitchFamily="34" charset="-128"/>
              </a:rPr>
              <a:t>previous two rounds</a:t>
            </a:r>
          </a:p>
          <a:p>
            <a:endParaRPr lang="en-US" altLang="en-FR">
              <a:solidFill>
                <a:srgbClr val="0070C0"/>
              </a:solidFill>
              <a:ea typeface="ＭＳ Ｐゴシック" panose="020B0600070205080204" pitchFamily="34" charset="-128"/>
            </a:endParaRPr>
          </a:p>
        </p:txBody>
      </p:sp>
      <p:sp>
        <p:nvSpPr>
          <p:cNvPr id="62468" name="Slide Number Placeholder 3">
            <a:extLst>
              <a:ext uri="{FF2B5EF4-FFF2-40B4-BE49-F238E27FC236}">
                <a16:creationId xmlns:a16="http://schemas.microsoft.com/office/drawing/2014/main" id="{A1E4DCC3-B5BD-4983-4D35-F1EAED5CFA5D}"/>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12BBECD1-32FD-CB43-BA71-6DF7D1490BD0}" type="slidenum">
              <a:rPr lang="en-US" altLang="en-FR" sz="1400"/>
              <a:pPr eaLnBrk="1" hangingPunct="1"/>
              <a:t>32</a:t>
            </a:fld>
            <a:endParaRPr lang="en-US" altLang="en-FR"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up)">
                                      <p:cBhvr>
                                        <p:cTn id="7" dur="1000"/>
                                        <p:tgtEl>
                                          <p:spTgt spid="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1"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up)">
                                      <p:cBhvr>
                                        <p:cTn id="12" dur="1000"/>
                                        <p:tgtEl>
                                          <p:spTgt spid="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1"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up)">
                                      <p:cBhvr>
                                        <p:cTn id="17" dur="1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354CB-B193-37F5-AFA1-9A748B25D63B}"/>
              </a:ext>
            </a:extLst>
          </p:cNvPr>
          <p:cNvSpPr>
            <a:spLocks noGrp="1"/>
          </p:cNvSpPr>
          <p:nvPr>
            <p:ph type="title"/>
          </p:nvPr>
        </p:nvSpPr>
        <p:spPr/>
        <p:txBody>
          <a:bodyPr/>
          <a:lstStyle/>
          <a:p>
            <a:pPr>
              <a:defRPr/>
            </a:pPr>
            <a:r>
              <a:rPr lang="en-US" b="1" dirty="0">
                <a:solidFill>
                  <a:srgbClr val="0070C0"/>
                </a:solidFill>
                <a:effectLst>
                  <a:outerShdw blurRad="38100" dist="38100" dir="2700000" algn="tl">
                    <a:srgbClr val="000000">
                      <a:alpha val="43137"/>
                    </a:srgbClr>
                  </a:outerShdw>
                </a:effectLst>
                <a:latin typeface="Century Gothic" panose="020B0502020202020204" pitchFamily="34" charset="0"/>
                <a:cs typeface="+mj-cs"/>
              </a:rPr>
              <a:t>Group exercise - Debrief</a:t>
            </a:r>
          </a:p>
        </p:txBody>
      </p:sp>
      <p:sp>
        <p:nvSpPr>
          <p:cNvPr id="3" name="Content Placeholder 2">
            <a:extLst>
              <a:ext uri="{FF2B5EF4-FFF2-40B4-BE49-F238E27FC236}">
                <a16:creationId xmlns:a16="http://schemas.microsoft.com/office/drawing/2014/main" id="{5BF58F0D-A9C5-6F49-8674-5DB64BFF8156}"/>
              </a:ext>
            </a:extLst>
          </p:cNvPr>
          <p:cNvSpPr>
            <a:spLocks noGrp="1"/>
          </p:cNvSpPr>
          <p:nvPr>
            <p:ph idx="1"/>
          </p:nvPr>
        </p:nvSpPr>
        <p:spPr>
          <a:xfrm>
            <a:off x="457200" y="1790700"/>
            <a:ext cx="8229600" cy="3238500"/>
          </a:xfrm>
        </p:spPr>
        <p:txBody>
          <a:bodyPr/>
          <a:lstStyle/>
          <a:p>
            <a:r>
              <a:rPr lang="en-US" altLang="en-FR" b="1">
                <a:solidFill>
                  <a:srgbClr val="0070C0"/>
                </a:solidFill>
                <a:latin typeface="Century Gothic" panose="020B0502020202020204" pitchFamily="34" charset="0"/>
                <a:ea typeface="ＭＳ Ｐゴシック" panose="020B0600070205080204" pitchFamily="34" charset="-128"/>
              </a:rPr>
              <a:t>In your group discuss what happened?</a:t>
            </a:r>
          </a:p>
          <a:p>
            <a:r>
              <a:rPr lang="en-US" altLang="en-FR" b="1">
                <a:solidFill>
                  <a:srgbClr val="0070C0"/>
                </a:solidFill>
                <a:latin typeface="Century Gothic" panose="020B0502020202020204" pitchFamily="34" charset="0"/>
                <a:ea typeface="ＭＳ Ｐゴシック" panose="020B0600070205080204" pitchFamily="34" charset="-128"/>
              </a:rPr>
              <a:t>What changed?</a:t>
            </a:r>
          </a:p>
          <a:p>
            <a:r>
              <a:rPr lang="en-US" altLang="en-FR" b="1">
                <a:solidFill>
                  <a:srgbClr val="0070C0"/>
                </a:solidFill>
                <a:latin typeface="Century Gothic" panose="020B0502020202020204" pitchFamily="34" charset="0"/>
                <a:ea typeface="ＭＳ Ｐゴシック" panose="020B0600070205080204" pitchFamily="34" charset="-128"/>
              </a:rPr>
              <a:t>How do you feel after this exercise?</a:t>
            </a:r>
          </a:p>
        </p:txBody>
      </p:sp>
      <p:sp>
        <p:nvSpPr>
          <p:cNvPr id="64516" name="Slide Number Placeholder 3">
            <a:extLst>
              <a:ext uri="{FF2B5EF4-FFF2-40B4-BE49-F238E27FC236}">
                <a16:creationId xmlns:a16="http://schemas.microsoft.com/office/drawing/2014/main" id="{B6235A98-8CAA-33E5-4642-EB0621F2A1B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20EC1F49-6020-084C-9557-3B1C7B9A94E7}" type="slidenum">
              <a:rPr lang="en-US" altLang="en-FR" sz="1400"/>
              <a:pPr eaLnBrk="1" hangingPunct="1"/>
              <a:t>33</a:t>
            </a:fld>
            <a:endParaRPr lang="en-US" altLang="en-FR"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1000"/>
                                        <p:tgtEl>
                                          <p:spTgt spid="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1000"/>
                                        <p:tgtEl>
                                          <p:spTgt spid="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1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DC0B0EB-BEB2-D8E0-1E87-634FD7F23C9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88" y="2254250"/>
            <a:ext cx="9142412" cy="4603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42" name="Title 3">
            <a:extLst>
              <a:ext uri="{FF2B5EF4-FFF2-40B4-BE49-F238E27FC236}">
                <a16:creationId xmlns:a16="http://schemas.microsoft.com/office/drawing/2014/main" id="{1F0DB039-DBEB-FD40-4E48-641C4F472636}"/>
              </a:ext>
            </a:extLst>
          </p:cNvPr>
          <p:cNvSpPr>
            <a:spLocks noGrp="1"/>
          </p:cNvSpPr>
          <p:nvPr>
            <p:ph type="title"/>
          </p:nvPr>
        </p:nvSpPr>
        <p:spPr>
          <a:xfrm>
            <a:off x="609600" y="533400"/>
            <a:ext cx="7772400" cy="1416050"/>
          </a:xfrm>
        </p:spPr>
        <p:txBody>
          <a:bodyPr/>
          <a:lstStyle/>
          <a:p>
            <a:r>
              <a:rPr lang="en-GB" altLang="en-FR" b="1" dirty="0">
                <a:solidFill>
                  <a:srgbClr val="0000FF"/>
                </a:solidFill>
                <a:latin typeface="Century Gothic" panose="020B0502020202020204" pitchFamily="34" charset="0"/>
                <a:ea typeface="ＭＳ Ｐゴシック" panose="020B0600070205080204" pitchFamily="34" charset="-128"/>
              </a:rPr>
              <a:t>Are we really all that different from each other?</a:t>
            </a:r>
          </a:p>
        </p:txBody>
      </p:sp>
      <p:sp>
        <p:nvSpPr>
          <p:cNvPr id="67588" name="Espace réservé du numéro de diapositive 2">
            <a:extLst>
              <a:ext uri="{FF2B5EF4-FFF2-40B4-BE49-F238E27FC236}">
                <a16:creationId xmlns:a16="http://schemas.microsoft.com/office/drawing/2014/main" id="{8FD0D3CA-69BA-B9FA-6255-3B8196E3CECD}"/>
              </a:ext>
            </a:extLst>
          </p:cNvPr>
          <p:cNvSpPr>
            <a:spLocks noGrp="1"/>
          </p:cNvSpPr>
          <p:nvPr>
            <p:ph type="sldNum" sz="quarter" idx="12"/>
          </p:nvPr>
        </p:nvSpPr>
        <p:spPr>
          <a:xfrm>
            <a:off x="8382000" y="6172200"/>
            <a:ext cx="5334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51A1377F-C43D-1C47-9AF0-5492133158FD}" type="slidenum">
              <a:rPr lang="en-US" altLang="en-FR" sz="1400" b="1"/>
              <a:pPr eaLnBrk="1" hangingPunct="1"/>
              <a:t>34</a:t>
            </a:fld>
            <a:endParaRPr lang="en-US" altLang="en-FR" sz="1400" b="1"/>
          </a:p>
        </p:txBody>
      </p:sp>
    </p:spTree>
  </p:cSld>
  <p:clrMapOvr>
    <a:masterClrMapping/>
  </p:clrMapOvr>
  <p:transition spd="med">
    <p:pull dir="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nodeType="afterGroup">
                            <p:stCondLst>
                              <p:cond delay="0"/>
                            </p:stCondLst>
                            <p:childTnLst>
                              <p:par>
                                <p:cTn id="8" presetID="22" presetClass="entr" presetSubtype="1" fill="hold" nodeType="afterEffect">
                                  <p:stCondLst>
                                    <p:cond delay="0"/>
                                  </p:stCondLst>
                                  <p:childTnLst>
                                    <p:set>
                                      <p:cBhvr>
                                        <p:cTn id="9" dur="1" fill="hold">
                                          <p:stCondLst>
                                            <p:cond delay="0"/>
                                          </p:stCondLst>
                                        </p:cTn>
                                        <p:tgtEl>
                                          <p:spTgt spid="35842"/>
                                        </p:tgtEl>
                                        <p:attrNameLst>
                                          <p:attrName>style.visibility</p:attrName>
                                        </p:attrNameLst>
                                      </p:cBhvr>
                                      <p:to>
                                        <p:strVal val="visible"/>
                                      </p:to>
                                    </p:set>
                                    <p:animEffect transition="in" filter="wipe(up)">
                                      <p:cBhvr>
                                        <p:cTn id="10" dur="2000"/>
                                        <p:tgtEl>
                                          <p:spTgt spid="358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4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5E1130A-D823-29A9-F4F8-0D8F630098B5}"/>
              </a:ext>
            </a:extLst>
          </p:cNvPr>
          <p:cNvGrpSpPr>
            <a:grpSpLocks/>
          </p:cNvGrpSpPr>
          <p:nvPr/>
        </p:nvGrpSpPr>
        <p:grpSpPr bwMode="auto">
          <a:xfrm>
            <a:off x="1343025" y="1585913"/>
            <a:ext cx="6353175" cy="4929187"/>
            <a:chOff x="1418493" y="1585913"/>
            <a:chExt cx="6066692" cy="4929188"/>
          </a:xfrm>
        </p:grpSpPr>
        <p:sp>
          <p:nvSpPr>
            <p:cNvPr id="37890" name="Oval 4">
              <a:extLst>
                <a:ext uri="{FF2B5EF4-FFF2-40B4-BE49-F238E27FC236}">
                  <a16:creationId xmlns:a16="http://schemas.microsoft.com/office/drawing/2014/main" id="{25AC4385-B870-BCA5-550A-3248AB3C9E59}"/>
                </a:ext>
              </a:extLst>
            </p:cNvPr>
            <p:cNvSpPr>
              <a:spLocks noChangeArrowheads="1"/>
            </p:cNvSpPr>
            <p:nvPr/>
          </p:nvSpPr>
          <p:spPr bwMode="auto">
            <a:xfrm>
              <a:off x="3463463" y="2871788"/>
              <a:ext cx="1911568" cy="2071687"/>
            </a:xfrm>
            <a:prstGeom prst="ellipse">
              <a:avLst/>
            </a:prstGeom>
            <a:noFill/>
            <a:ln w="9525">
              <a:solidFill>
                <a:schemeClr val="tx1"/>
              </a:solidFill>
              <a:round/>
              <a:headEnd/>
              <a:tailEnd/>
            </a:ln>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sz="3200">
                  <a:solidFill>
                    <a:srgbClr val="0000CC"/>
                  </a:solidFill>
                  <a:effectLst>
                    <a:outerShdw blurRad="38100" dist="38100" dir="2700000" algn="tl">
                      <a:srgbClr val="C0C0C0"/>
                    </a:outerShdw>
                  </a:effectLst>
                </a:rPr>
                <a:t>MONEY</a:t>
              </a:r>
              <a:endParaRPr lang="en-US" altLang="en-FR" sz="1800">
                <a:solidFill>
                  <a:srgbClr val="0000CC"/>
                </a:solidFill>
                <a:effectLst>
                  <a:outerShdw blurRad="38100" dist="38100" dir="2700000" algn="tl">
                    <a:srgbClr val="C0C0C0"/>
                  </a:outerShdw>
                </a:effectLst>
              </a:endParaRPr>
            </a:p>
          </p:txBody>
        </p:sp>
        <p:cxnSp>
          <p:nvCxnSpPr>
            <p:cNvPr id="69638" name="Straight Connector 6">
              <a:extLst>
                <a:ext uri="{FF2B5EF4-FFF2-40B4-BE49-F238E27FC236}">
                  <a16:creationId xmlns:a16="http://schemas.microsoft.com/office/drawing/2014/main" id="{6664E7A5-63A1-A475-55D3-11134BA0417E}"/>
                </a:ext>
              </a:extLst>
            </p:cNvPr>
            <p:cNvCxnSpPr>
              <a:cxnSpLocks noChangeShapeType="1"/>
              <a:stCxn id="37890" idx="6"/>
            </p:cNvCxnSpPr>
            <p:nvPr/>
          </p:nvCxnSpPr>
          <p:spPr bwMode="auto">
            <a:xfrm flipV="1">
              <a:off x="5375031" y="3871913"/>
              <a:ext cx="2110154" cy="3651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69639" name="Straight Connector 8">
              <a:extLst>
                <a:ext uri="{FF2B5EF4-FFF2-40B4-BE49-F238E27FC236}">
                  <a16:creationId xmlns:a16="http://schemas.microsoft.com/office/drawing/2014/main" id="{5B33001E-0B33-9AC9-CC58-31BA857030A1}"/>
                </a:ext>
              </a:extLst>
            </p:cNvPr>
            <p:cNvCxnSpPr>
              <a:cxnSpLocks noChangeShapeType="1"/>
              <a:stCxn id="37890" idx="5"/>
            </p:cNvCxnSpPr>
            <p:nvPr/>
          </p:nvCxnSpPr>
          <p:spPr bwMode="auto">
            <a:xfrm rot="16200000" flipH="1">
              <a:off x="5174152" y="4561255"/>
              <a:ext cx="1374775" cy="153279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69640" name="Straight Connector 10">
              <a:extLst>
                <a:ext uri="{FF2B5EF4-FFF2-40B4-BE49-F238E27FC236}">
                  <a16:creationId xmlns:a16="http://schemas.microsoft.com/office/drawing/2014/main" id="{071D480B-1789-4FFC-5785-859B86BF0AFF}"/>
                </a:ext>
              </a:extLst>
            </p:cNvPr>
            <p:cNvCxnSpPr>
              <a:cxnSpLocks noChangeShapeType="1"/>
              <a:stCxn id="37890" idx="4"/>
            </p:cNvCxnSpPr>
            <p:nvPr/>
          </p:nvCxnSpPr>
          <p:spPr bwMode="auto">
            <a:xfrm rot="16200000" flipH="1">
              <a:off x="3649174" y="5712437"/>
              <a:ext cx="1571625" cy="3370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69641" name="Straight Connector 12">
              <a:extLst>
                <a:ext uri="{FF2B5EF4-FFF2-40B4-BE49-F238E27FC236}">
                  <a16:creationId xmlns:a16="http://schemas.microsoft.com/office/drawing/2014/main" id="{DF890140-265D-1C2A-23E4-F7D0D22B9827}"/>
                </a:ext>
              </a:extLst>
            </p:cNvPr>
            <p:cNvCxnSpPr>
              <a:cxnSpLocks noChangeShapeType="1"/>
              <a:stCxn id="37890" idx="3"/>
            </p:cNvCxnSpPr>
            <p:nvPr/>
          </p:nvCxnSpPr>
          <p:spPr bwMode="auto">
            <a:xfrm rot="5400000">
              <a:off x="2214624" y="4701382"/>
              <a:ext cx="1589087" cy="146685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69642" name="Straight Connector 14">
              <a:extLst>
                <a:ext uri="{FF2B5EF4-FFF2-40B4-BE49-F238E27FC236}">
                  <a16:creationId xmlns:a16="http://schemas.microsoft.com/office/drawing/2014/main" id="{2FC8B608-A16C-6417-4F67-8B8F39B28511}"/>
                </a:ext>
              </a:extLst>
            </p:cNvPr>
            <p:cNvCxnSpPr>
              <a:cxnSpLocks noChangeShapeType="1"/>
              <a:stCxn id="37890" idx="2"/>
            </p:cNvCxnSpPr>
            <p:nvPr/>
          </p:nvCxnSpPr>
          <p:spPr bwMode="auto">
            <a:xfrm rot="10800000">
              <a:off x="1418493" y="3871913"/>
              <a:ext cx="2044212" cy="3651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69643" name="Straight Connector 16">
              <a:extLst>
                <a:ext uri="{FF2B5EF4-FFF2-40B4-BE49-F238E27FC236}">
                  <a16:creationId xmlns:a16="http://schemas.microsoft.com/office/drawing/2014/main" id="{BA95EE6C-427D-30F1-4B9C-2CEFDF255A0B}"/>
                </a:ext>
              </a:extLst>
            </p:cNvPr>
            <p:cNvCxnSpPr>
              <a:cxnSpLocks noChangeShapeType="1"/>
              <a:stCxn id="37890" idx="1"/>
            </p:cNvCxnSpPr>
            <p:nvPr/>
          </p:nvCxnSpPr>
          <p:spPr bwMode="auto">
            <a:xfrm rot="16200000" flipV="1">
              <a:off x="2393218" y="1825625"/>
              <a:ext cx="1231900" cy="146685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69644" name="Straight Connector 18">
              <a:extLst>
                <a:ext uri="{FF2B5EF4-FFF2-40B4-BE49-F238E27FC236}">
                  <a16:creationId xmlns:a16="http://schemas.microsoft.com/office/drawing/2014/main" id="{20040C5F-E06A-0375-92A1-9DC32872C267}"/>
                </a:ext>
              </a:extLst>
            </p:cNvPr>
            <p:cNvCxnSpPr>
              <a:cxnSpLocks noChangeShapeType="1"/>
              <a:stCxn id="37890" idx="0"/>
            </p:cNvCxnSpPr>
            <p:nvPr/>
          </p:nvCxnSpPr>
          <p:spPr bwMode="auto">
            <a:xfrm rot="16200000" flipV="1">
              <a:off x="3759079" y="2212732"/>
              <a:ext cx="1285875" cy="3223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69645" name="Straight Connector 20">
              <a:extLst>
                <a:ext uri="{FF2B5EF4-FFF2-40B4-BE49-F238E27FC236}">
                  <a16:creationId xmlns:a16="http://schemas.microsoft.com/office/drawing/2014/main" id="{649F500C-9664-EC8B-EDB2-7C50FEDC1A26}"/>
                </a:ext>
              </a:extLst>
            </p:cNvPr>
            <p:cNvCxnSpPr>
              <a:cxnSpLocks noChangeShapeType="1"/>
              <a:stCxn id="37890" idx="7"/>
            </p:cNvCxnSpPr>
            <p:nvPr/>
          </p:nvCxnSpPr>
          <p:spPr bwMode="auto">
            <a:xfrm rot="5400000" flipH="1" flipV="1">
              <a:off x="5003800" y="1748693"/>
              <a:ext cx="1517650" cy="133496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grpSp>
      <p:sp>
        <p:nvSpPr>
          <p:cNvPr id="34827" name="Title 1">
            <a:extLst>
              <a:ext uri="{FF2B5EF4-FFF2-40B4-BE49-F238E27FC236}">
                <a16:creationId xmlns:a16="http://schemas.microsoft.com/office/drawing/2014/main" id="{B72EB7CF-AE59-BE3C-4544-DBC3960D7223}"/>
              </a:ext>
            </a:extLst>
          </p:cNvPr>
          <p:cNvSpPr>
            <a:spLocks noGrp="1"/>
          </p:cNvSpPr>
          <p:nvPr>
            <p:ph type="title"/>
          </p:nvPr>
        </p:nvSpPr>
        <p:spPr>
          <a:xfrm>
            <a:off x="0" y="152400"/>
            <a:ext cx="9144000" cy="1143000"/>
          </a:xfrm>
        </p:spPr>
        <p:txBody>
          <a:bodyPr/>
          <a:lstStyle/>
          <a:p>
            <a:pPr>
              <a:defRPr/>
            </a:pPr>
            <a:r>
              <a:rPr lang="en-US" b="1" dirty="0">
                <a:solidFill>
                  <a:srgbClr val="0000FF"/>
                </a:solidFill>
                <a:effectLst>
                  <a:outerShdw blurRad="38100" dist="38100" dir="2700000" algn="tl">
                    <a:srgbClr val="000000">
                      <a:alpha val="43137"/>
                    </a:srgbClr>
                  </a:outerShdw>
                </a:effectLst>
                <a:ea typeface="+mj-ea"/>
                <a:cs typeface="+mj-cs"/>
              </a:rPr>
              <a:t>Write a word you associate with </a:t>
            </a:r>
            <a:r>
              <a:rPr lang="en-US" b="1" u="sng" dirty="0">
                <a:solidFill>
                  <a:srgbClr val="0000FF"/>
                </a:solidFill>
                <a:effectLst>
                  <a:outerShdw blurRad="38100" dist="38100" dir="2700000" algn="tl">
                    <a:srgbClr val="000000">
                      <a:alpha val="43137"/>
                    </a:srgbClr>
                  </a:outerShdw>
                </a:effectLst>
                <a:ea typeface="+mj-ea"/>
                <a:cs typeface="+mj-cs"/>
              </a:rPr>
              <a:t>money</a:t>
            </a:r>
            <a:r>
              <a:rPr lang="en-US" b="1" dirty="0">
                <a:solidFill>
                  <a:srgbClr val="0000FF"/>
                </a:solidFill>
                <a:effectLst>
                  <a:outerShdw blurRad="38100" dist="38100" dir="2700000" algn="tl">
                    <a:srgbClr val="000000">
                      <a:alpha val="43137"/>
                    </a:srgbClr>
                  </a:outerShdw>
                </a:effectLst>
                <a:ea typeface="+mj-ea"/>
                <a:cs typeface="+mj-cs"/>
              </a:rPr>
              <a:t> on each of the lines</a:t>
            </a:r>
          </a:p>
        </p:txBody>
      </p:sp>
      <p:sp>
        <p:nvSpPr>
          <p:cNvPr id="69636" name="Espace réservé du numéro de diapositive 2">
            <a:extLst>
              <a:ext uri="{FF2B5EF4-FFF2-40B4-BE49-F238E27FC236}">
                <a16:creationId xmlns:a16="http://schemas.microsoft.com/office/drawing/2014/main" id="{B51C21FC-AF4F-0178-A142-6DD6C803F924}"/>
              </a:ext>
            </a:extLst>
          </p:cNvPr>
          <p:cNvSpPr>
            <a:spLocks noGrp="1"/>
          </p:cNvSpPr>
          <p:nvPr>
            <p:ph type="sldNum" sz="quarter" idx="12"/>
          </p:nvPr>
        </p:nvSpPr>
        <p:spPr>
          <a:xfrm>
            <a:off x="8382000" y="6172200"/>
            <a:ext cx="5334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05171C95-A77C-8844-9534-1B23742ADCA3}" type="slidenum">
              <a:rPr lang="en-US" altLang="en-FR" sz="1400" b="1"/>
              <a:pPr eaLnBrk="1" hangingPunct="1"/>
              <a:t>35</a:t>
            </a:fld>
            <a:endParaRPr lang="en-US" altLang="en-FR" sz="1400" b="1"/>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1"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par>
                          <p:cTn id="8" fill="hold" nodeType="afterGroup">
                            <p:stCondLst>
                              <p:cond delay="2000"/>
                            </p:stCondLst>
                            <p:childTnLst>
                              <p:par>
                                <p:cTn id="9" presetID="22" presetClass="entr" presetSubtype="1" fill="hold" nodeType="afterEffect">
                                  <p:stCondLst>
                                    <p:cond delay="0"/>
                                  </p:stCondLst>
                                  <p:childTnLst>
                                    <p:set>
                                      <p:cBhvr>
                                        <p:cTn id="10" dur="1" fill="hold">
                                          <p:stCondLst>
                                            <p:cond delay="0"/>
                                          </p:stCondLst>
                                        </p:cTn>
                                        <p:tgtEl>
                                          <p:spTgt spid="34827"/>
                                        </p:tgtEl>
                                        <p:attrNameLst>
                                          <p:attrName>style.visibility</p:attrName>
                                        </p:attrNameLst>
                                      </p:cBhvr>
                                      <p:to>
                                        <p:strVal val="visible"/>
                                      </p:to>
                                    </p:set>
                                    <p:animEffect transition="in" filter="wipe(up)">
                                      <p:cBhvr>
                                        <p:cTn id="11" dur="2000"/>
                                        <p:tgtEl>
                                          <p:spTgt spid="348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82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682" name="Picture 2">
            <a:extLst>
              <a:ext uri="{FF2B5EF4-FFF2-40B4-BE49-F238E27FC236}">
                <a16:creationId xmlns:a16="http://schemas.microsoft.com/office/drawing/2014/main" id="{622A3FC0-8809-3826-24D7-61D6E640ED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54338" y="1295400"/>
            <a:ext cx="6189662" cy="5127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2" name="Title 1">
            <a:extLst>
              <a:ext uri="{FF2B5EF4-FFF2-40B4-BE49-F238E27FC236}">
                <a16:creationId xmlns:a16="http://schemas.microsoft.com/office/drawing/2014/main" id="{AE39E8A4-DCAE-2B5B-624F-729DA76D1A43}"/>
              </a:ext>
            </a:extLst>
          </p:cNvPr>
          <p:cNvSpPr>
            <a:spLocks noGrp="1"/>
          </p:cNvSpPr>
          <p:nvPr>
            <p:ph type="title"/>
          </p:nvPr>
        </p:nvSpPr>
        <p:spPr>
          <a:xfrm>
            <a:off x="533400" y="0"/>
            <a:ext cx="8229600" cy="1143000"/>
          </a:xfrm>
        </p:spPr>
        <p:txBody>
          <a:bodyPr/>
          <a:lstStyle/>
          <a:p>
            <a:pPr>
              <a:defRPr/>
            </a:pPr>
            <a:r>
              <a:rPr lang="en-US" b="1" dirty="0">
                <a:solidFill>
                  <a:srgbClr val="0000FF"/>
                </a:solidFill>
                <a:effectLst>
                  <a:outerShdw blurRad="38100" dist="38100" dir="2700000" algn="tl">
                    <a:srgbClr val="000000">
                      <a:alpha val="43137"/>
                    </a:srgbClr>
                  </a:outerShdw>
                </a:effectLst>
                <a:ea typeface="+mj-ea"/>
                <a:cs typeface="+mj-cs"/>
              </a:rPr>
              <a:t>Diversity &amp; Synergy</a:t>
            </a:r>
          </a:p>
        </p:txBody>
      </p:sp>
      <p:sp>
        <p:nvSpPr>
          <p:cNvPr id="71684" name="Content Placeholder 4">
            <a:extLst>
              <a:ext uri="{FF2B5EF4-FFF2-40B4-BE49-F238E27FC236}">
                <a16:creationId xmlns:a16="http://schemas.microsoft.com/office/drawing/2014/main" id="{E99B63B5-DCD8-F92D-A86E-49C7AE8C5D05}"/>
              </a:ext>
            </a:extLst>
          </p:cNvPr>
          <p:cNvSpPr>
            <a:spLocks noGrp="1"/>
          </p:cNvSpPr>
          <p:nvPr>
            <p:ph idx="1"/>
          </p:nvPr>
        </p:nvSpPr>
        <p:spPr>
          <a:xfrm>
            <a:off x="0" y="1143000"/>
            <a:ext cx="5105400" cy="4575175"/>
          </a:xfrm>
        </p:spPr>
        <p:txBody>
          <a:bodyPr/>
          <a:lstStyle/>
          <a:p>
            <a:pPr algn="ctr" eaLnBrk="1" hangingPunct="1">
              <a:buFontTx/>
              <a:buNone/>
            </a:pPr>
            <a:endParaRPr lang="en-GB" altLang="en-FR" sz="4000">
              <a:latin typeface="Century Gothic" panose="020B0502020202020204" pitchFamily="34" charset="0"/>
              <a:ea typeface="ＭＳ Ｐゴシック" panose="020B0600070205080204" pitchFamily="34" charset="-128"/>
            </a:endParaRPr>
          </a:p>
          <a:p>
            <a:pPr algn="ctr" eaLnBrk="1" hangingPunct="1">
              <a:buFontTx/>
              <a:buNone/>
            </a:pPr>
            <a:r>
              <a:rPr lang="en-GB" altLang="en-FR" sz="4400" b="1">
                <a:latin typeface="Century Gothic" panose="020B0502020202020204" pitchFamily="34" charset="0"/>
                <a:ea typeface="ＭＳ Ｐゴシック" panose="020B0600070205080204" pitchFamily="34" charset="-128"/>
              </a:rPr>
              <a:t>“</a:t>
            </a:r>
            <a:r>
              <a:rPr lang="en-GB" altLang="en-FR" sz="4400" b="1" i="1">
                <a:latin typeface="Century Gothic" panose="020B0502020202020204" pitchFamily="34" charset="0"/>
                <a:ea typeface="ＭＳ Ｐゴシック" panose="020B0600070205080204" pitchFamily="34" charset="-128"/>
              </a:rPr>
              <a:t>Civilization is the encouragement of differences”</a:t>
            </a:r>
            <a:endParaRPr lang="en-GB" altLang="en-FR" sz="4400" b="1">
              <a:latin typeface="Century Gothic" panose="020B0502020202020204" pitchFamily="34" charset="0"/>
              <a:ea typeface="ＭＳ Ｐゴシック" panose="020B0600070205080204" pitchFamily="34" charset="-128"/>
            </a:endParaRPr>
          </a:p>
          <a:p>
            <a:pPr algn="ctr" eaLnBrk="1" hangingPunct="1">
              <a:buFontTx/>
              <a:buNone/>
            </a:pPr>
            <a:endParaRPr lang="en-GB" altLang="en-FR" sz="1600" b="1">
              <a:latin typeface="Century Gothic" panose="020B0502020202020204" pitchFamily="34" charset="0"/>
              <a:ea typeface="ＭＳ Ｐゴシック" panose="020B0600070205080204" pitchFamily="34" charset="-128"/>
            </a:endParaRPr>
          </a:p>
          <a:p>
            <a:pPr algn="ctr" eaLnBrk="1" hangingPunct="1">
              <a:buFontTx/>
              <a:buNone/>
            </a:pPr>
            <a:endParaRPr lang="en-GB" altLang="en-FR" sz="1600" b="1">
              <a:latin typeface="Century Gothic" panose="020B0502020202020204" pitchFamily="34" charset="0"/>
              <a:ea typeface="ＭＳ Ｐゴシック" panose="020B0600070205080204" pitchFamily="34" charset="-128"/>
            </a:endParaRPr>
          </a:p>
          <a:p>
            <a:pPr algn="ctr" eaLnBrk="1" hangingPunct="1">
              <a:buFontTx/>
              <a:buNone/>
            </a:pPr>
            <a:endParaRPr lang="en-GB" altLang="en-FR" sz="1600" b="1">
              <a:latin typeface="Century Gothic" panose="020B0502020202020204" pitchFamily="34" charset="0"/>
              <a:ea typeface="ＭＳ Ｐゴシック" panose="020B0600070205080204" pitchFamily="34" charset="-128"/>
            </a:endParaRPr>
          </a:p>
          <a:p>
            <a:pPr algn="ctr" eaLnBrk="1" hangingPunct="1">
              <a:buFontTx/>
              <a:buNone/>
            </a:pPr>
            <a:endParaRPr lang="en-GB" altLang="en-FR" sz="1600" b="1">
              <a:latin typeface="Century Gothic" panose="020B0502020202020204" pitchFamily="34" charset="0"/>
              <a:ea typeface="ＭＳ Ｐゴシック" panose="020B0600070205080204" pitchFamily="34" charset="-128"/>
            </a:endParaRPr>
          </a:p>
          <a:p>
            <a:pPr algn="ctr" eaLnBrk="1" hangingPunct="1">
              <a:buFontTx/>
              <a:buNone/>
            </a:pPr>
            <a:r>
              <a:rPr lang="en-GB" altLang="en-FR" sz="2400" b="1">
                <a:latin typeface="Century Gothic" panose="020B0502020202020204" pitchFamily="34" charset="0"/>
                <a:ea typeface="ＭＳ Ｐゴシック" panose="020B0600070205080204" pitchFamily="34" charset="-128"/>
              </a:rPr>
              <a:t>Mahatma Gandhi</a:t>
            </a:r>
          </a:p>
          <a:p>
            <a:pPr algn="ctr">
              <a:buFontTx/>
              <a:buNone/>
            </a:pPr>
            <a:endParaRPr lang="en-US" altLang="en-FR" sz="4000">
              <a:latin typeface="Century Gothic" panose="020B0502020202020204" pitchFamily="34" charset="0"/>
              <a:ea typeface="ＭＳ Ｐゴシック" panose="020B0600070205080204" pitchFamily="34" charset="-128"/>
            </a:endParaRPr>
          </a:p>
        </p:txBody>
      </p:sp>
      <p:sp>
        <p:nvSpPr>
          <p:cNvPr id="71685" name="Espace réservé du numéro de diapositive 2">
            <a:extLst>
              <a:ext uri="{FF2B5EF4-FFF2-40B4-BE49-F238E27FC236}">
                <a16:creationId xmlns:a16="http://schemas.microsoft.com/office/drawing/2014/main" id="{ACD52269-663B-3850-1D00-BE58A72B3383}"/>
              </a:ext>
            </a:extLst>
          </p:cNvPr>
          <p:cNvSpPr>
            <a:spLocks noGrp="1"/>
          </p:cNvSpPr>
          <p:nvPr>
            <p:ph type="sldNum" sz="quarter" idx="12"/>
          </p:nvPr>
        </p:nvSpPr>
        <p:spPr>
          <a:xfrm>
            <a:off x="8382000" y="6172200"/>
            <a:ext cx="5334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5B81F4D8-D60A-EA46-9554-7F8C216C87E1}" type="slidenum">
              <a:rPr lang="en-US" altLang="en-FR" sz="1400" b="1"/>
              <a:pPr eaLnBrk="1" hangingPunct="1"/>
              <a:t>36</a:t>
            </a:fld>
            <a:endParaRPr lang="en-US" altLang="en-FR" sz="1400" b="1"/>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25666" name="Rectangle 2">
            <a:extLst>
              <a:ext uri="{FF2B5EF4-FFF2-40B4-BE49-F238E27FC236}">
                <a16:creationId xmlns:a16="http://schemas.microsoft.com/office/drawing/2014/main" id="{3E517AC3-D11E-BCE7-0D55-56729C727031}"/>
              </a:ext>
            </a:extLst>
          </p:cNvPr>
          <p:cNvSpPr>
            <a:spLocks noGrp="1" noChangeArrowheads="1"/>
          </p:cNvSpPr>
          <p:nvPr>
            <p:ph type="title"/>
          </p:nvPr>
        </p:nvSpPr>
        <p:spPr>
          <a:xfrm>
            <a:off x="0" y="609600"/>
            <a:ext cx="8839200" cy="914400"/>
          </a:xfrm>
        </p:spPr>
        <p:txBody>
          <a:bodyPr/>
          <a:lstStyle/>
          <a:p>
            <a:pPr marL="1143000" indent="-1143000"/>
            <a:r>
              <a:rPr lang="en-GB" altLang="en-FR" sz="6000" b="1" dirty="0">
                <a:solidFill>
                  <a:srgbClr val="0070C0"/>
                </a:solidFill>
                <a:effectLst>
                  <a:outerShdw blurRad="38100" dist="38100" dir="2700000" algn="tl">
                    <a:srgbClr val="C0C0C0"/>
                  </a:outerShdw>
                </a:effectLst>
                <a:ea typeface="ＭＳ Ｐゴシック" panose="020B0600070205080204" pitchFamily="34" charset="-128"/>
              </a:rPr>
              <a:t>What influences behaviour?</a:t>
            </a:r>
          </a:p>
        </p:txBody>
      </p:sp>
      <p:sp>
        <p:nvSpPr>
          <p:cNvPr id="73731" name="Slide Number Placeholder 3">
            <a:extLst>
              <a:ext uri="{FF2B5EF4-FFF2-40B4-BE49-F238E27FC236}">
                <a16:creationId xmlns:a16="http://schemas.microsoft.com/office/drawing/2014/main" id="{ADCD9015-C1B9-898E-8B3C-748CD8128AA7}"/>
              </a:ext>
            </a:extLst>
          </p:cNvPr>
          <p:cNvSpPr>
            <a:spLocks noGrp="1"/>
          </p:cNvSpPr>
          <p:nvPr>
            <p:ph type="sldNum" sz="quarter" idx="12"/>
          </p:nvPr>
        </p:nvSpPr>
        <p:spPr>
          <a:xfrm>
            <a:off x="8686800" y="6248400"/>
            <a:ext cx="3810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l" eaLnBrk="1" hangingPunct="1"/>
            <a:fld id="{8A345276-94AB-3545-B386-0C3DF12E52EC}" type="slidenum">
              <a:rPr lang="en-US" altLang="en-FR" sz="1400"/>
              <a:pPr algn="l" eaLnBrk="1" hangingPunct="1"/>
              <a:t>37</a:t>
            </a:fld>
            <a:endParaRPr lang="en-US" altLang="en-FR" sz="1400"/>
          </a:p>
        </p:txBody>
      </p:sp>
      <p:sp>
        <p:nvSpPr>
          <p:cNvPr id="6148" name="Content Placeholder 2">
            <a:extLst>
              <a:ext uri="{FF2B5EF4-FFF2-40B4-BE49-F238E27FC236}">
                <a16:creationId xmlns:a16="http://schemas.microsoft.com/office/drawing/2014/main" id="{5CA1AFC9-66F3-28CC-5360-443853D26969}"/>
              </a:ext>
            </a:extLst>
          </p:cNvPr>
          <p:cNvSpPr>
            <a:spLocks noGrp="1"/>
          </p:cNvSpPr>
          <p:nvPr>
            <p:ph idx="1"/>
          </p:nvPr>
        </p:nvSpPr>
        <p:spPr>
          <a:xfrm>
            <a:off x="304800" y="2362200"/>
            <a:ext cx="8610600" cy="1219200"/>
          </a:xfrm>
        </p:spPr>
        <p:txBody>
          <a:bodyPr/>
          <a:lstStyle/>
          <a:p>
            <a:pPr marL="530225" indent="-530225">
              <a:buFont typeface="Wingdings" pitchFamily="2" charset="2"/>
              <a:buChar char="ü"/>
            </a:pPr>
            <a:r>
              <a:rPr lang="en-US" altLang="en-FR" sz="4400" b="1" i="1" dirty="0">
                <a:solidFill>
                  <a:srgbClr val="0070C0"/>
                </a:solidFill>
                <a:ea typeface="ＭＳ Ｐゴシック" panose="020B0600070205080204" pitchFamily="34" charset="-128"/>
              </a:rPr>
              <a:t>Why</a:t>
            </a:r>
            <a:r>
              <a:rPr lang="en-US" altLang="en-FR" sz="4400" b="1" dirty="0">
                <a:solidFill>
                  <a:srgbClr val="0070C0"/>
                </a:solidFill>
                <a:ea typeface="ＭＳ Ｐゴシック" panose="020B0600070205080204" pitchFamily="34" charset="-128"/>
              </a:rPr>
              <a:t> did people think we would have the same ideas?</a:t>
            </a:r>
          </a:p>
          <a:p>
            <a:pPr marL="530225" indent="-530225">
              <a:buFontTx/>
              <a:buNone/>
            </a:pPr>
            <a:endParaRPr lang="en-US" altLang="en-FR" sz="4400" b="1" dirty="0">
              <a:solidFill>
                <a:srgbClr val="0070C0"/>
              </a:solidFill>
              <a:ea typeface="ＭＳ Ｐゴシック" panose="020B0600070205080204" pitchFamily="34" charset="-128"/>
            </a:endParaRPr>
          </a:p>
          <a:p>
            <a:pPr marL="530225" indent="-530225">
              <a:buFont typeface="Wingdings" pitchFamily="2" charset="2"/>
              <a:buChar char="ü"/>
            </a:pPr>
            <a:endParaRPr lang="en-US" altLang="en-FR" sz="4400" b="1" dirty="0">
              <a:solidFill>
                <a:srgbClr val="0070C0"/>
              </a:solidFill>
              <a:ea typeface="ＭＳ Ｐゴシック" panose="020B0600070205080204" pitchFamily="34" charset="-128"/>
            </a:endParaRPr>
          </a:p>
          <a:p>
            <a:pPr marL="530225" indent="-530225">
              <a:buFont typeface="Wingdings" pitchFamily="2" charset="2"/>
              <a:buChar char="ü"/>
            </a:pPr>
            <a:endParaRPr lang="en-US" altLang="en-FR" sz="4400" b="1" dirty="0">
              <a:solidFill>
                <a:srgbClr val="0070C0"/>
              </a:solidFill>
              <a:ea typeface="ＭＳ Ｐゴシック" panose="020B0600070205080204" pitchFamily="34" charset="-128"/>
            </a:endParaRPr>
          </a:p>
        </p:txBody>
      </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B02880-6668-40A0-F5C8-55370B04E6FA}"/>
              </a:ext>
            </a:extLst>
          </p:cNvPr>
          <p:cNvSpPr>
            <a:spLocks noGrp="1"/>
          </p:cNvSpPr>
          <p:nvPr>
            <p:ph type="sldNum" sz="quarter" idx="12"/>
          </p:nvPr>
        </p:nvSpPr>
        <p:spPr>
          <a:xfrm>
            <a:off x="8589963" y="6381750"/>
            <a:ext cx="533400" cy="476250"/>
          </a:xfrm>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l" eaLnBrk="1" hangingPunct="1"/>
            <a:fld id="{D24B4F6E-2BEB-DF46-B3FC-9DFF55165E07}" type="slidenum">
              <a:rPr lang="en-US" altLang="en-US" sz="1400"/>
              <a:pPr algn="l" eaLnBrk="1" hangingPunct="1"/>
              <a:t>38</a:t>
            </a:fld>
            <a:endParaRPr lang="en-US" altLang="en-US" sz="1400"/>
          </a:p>
        </p:txBody>
      </p:sp>
      <p:sp>
        <p:nvSpPr>
          <p:cNvPr id="77827" name="Rectangle 2">
            <a:extLst>
              <a:ext uri="{FF2B5EF4-FFF2-40B4-BE49-F238E27FC236}">
                <a16:creationId xmlns:a16="http://schemas.microsoft.com/office/drawing/2014/main" id="{20369179-8743-2111-F5BE-1E438F890FCD}"/>
              </a:ext>
            </a:extLst>
          </p:cNvPr>
          <p:cNvSpPr>
            <a:spLocks noGrp="1" noChangeArrowheads="1"/>
          </p:cNvSpPr>
          <p:nvPr>
            <p:ph type="title"/>
          </p:nvPr>
        </p:nvSpPr>
        <p:spPr>
          <a:xfrm>
            <a:off x="304800" y="76200"/>
            <a:ext cx="8686800" cy="1143000"/>
          </a:xfrm>
        </p:spPr>
        <p:txBody>
          <a:bodyPr/>
          <a:lstStyle/>
          <a:p>
            <a:r>
              <a:rPr lang="en-US" altLang="en-FR" sz="4000" b="1" kern="1200" dirty="0">
                <a:solidFill>
                  <a:srgbClr val="0000CC"/>
                </a:solidFill>
                <a:effectLst>
                  <a:outerShdw blurRad="38100" dist="38100" dir="2700000" algn="tl">
                    <a:srgbClr val="C0C0C0"/>
                  </a:outerShdw>
                </a:effectLst>
                <a:latin typeface="Arial" panose="020B0604020202020204" pitchFamily="34" charset="0"/>
                <a:ea typeface="ＭＳ Ｐゴシック" panose="020B0600070205080204" pitchFamily="34" charset="-128"/>
                <a:cs typeface="+mn-cs"/>
              </a:rPr>
              <a:t>The tribal influence is still with us</a:t>
            </a:r>
          </a:p>
        </p:txBody>
      </p:sp>
      <p:sp>
        <p:nvSpPr>
          <p:cNvPr id="154627" name="Rectangle 3">
            <a:extLst>
              <a:ext uri="{FF2B5EF4-FFF2-40B4-BE49-F238E27FC236}">
                <a16:creationId xmlns:a16="http://schemas.microsoft.com/office/drawing/2014/main" id="{A5AD4DCA-F2F4-E161-F73C-2AE22684CC35}"/>
              </a:ext>
            </a:extLst>
          </p:cNvPr>
          <p:cNvSpPr>
            <a:spLocks noGrp="1" noChangeArrowheads="1"/>
          </p:cNvSpPr>
          <p:nvPr>
            <p:ph type="body" idx="1"/>
          </p:nvPr>
        </p:nvSpPr>
        <p:spPr>
          <a:xfrm>
            <a:off x="319268" y="1103312"/>
            <a:ext cx="8134350" cy="5516563"/>
          </a:xfrm>
        </p:spPr>
        <p:txBody>
          <a:bodyPr/>
          <a:lstStyle/>
          <a:p>
            <a:r>
              <a:rPr lang="en-US" altLang="en-FR" sz="2000" dirty="0">
                <a:solidFill>
                  <a:srgbClr val="000099"/>
                </a:solidFill>
                <a:ea typeface="ＭＳ Ｐゴシック" panose="020B0600070205080204" pitchFamily="34" charset="-128"/>
              </a:rPr>
              <a:t>For 140k years, perhaps longer, tribes enabled bigger communities to exist; how we behaved in the tribe/clan was critical to our survival as individuals</a:t>
            </a:r>
          </a:p>
          <a:p>
            <a:r>
              <a:rPr lang="en-US" altLang="en-FR" sz="2000" dirty="0">
                <a:solidFill>
                  <a:srgbClr val="000099"/>
                </a:solidFill>
                <a:ea typeface="ＭＳ Ｐゴシック" panose="020B0600070205080204" pitchFamily="34" charset="-128"/>
              </a:rPr>
              <a:t>Even today:</a:t>
            </a:r>
          </a:p>
          <a:p>
            <a:pPr lvl="1"/>
            <a:r>
              <a:rPr lang="en-US" altLang="en-FR" sz="1800" b="1" dirty="0">
                <a:solidFill>
                  <a:srgbClr val="000099"/>
                </a:solidFill>
                <a:ea typeface="ＭＳ Ｐゴシック" panose="020B0600070205080204" pitchFamily="34" charset="-128"/>
              </a:rPr>
              <a:t>Question 1: What is every human’s greatest fear?</a:t>
            </a:r>
          </a:p>
          <a:p>
            <a:pPr lvl="1"/>
            <a:r>
              <a:rPr lang="en-US" altLang="en-FR" sz="1800" dirty="0">
                <a:solidFill>
                  <a:srgbClr val="000099"/>
                </a:solidFill>
                <a:ea typeface="ＭＳ Ｐゴシック" panose="020B0600070205080204" pitchFamily="34" charset="-128"/>
              </a:rPr>
              <a:t>Answer:   </a:t>
            </a:r>
            <a:r>
              <a:rPr lang="en-US" altLang="en-FR" sz="1800" u="sng" dirty="0">
                <a:solidFill>
                  <a:srgbClr val="000099"/>
                </a:solidFill>
                <a:ea typeface="ＭＳ Ｐゴシック" panose="020B0600070205080204" pitchFamily="34" charset="-128"/>
              </a:rPr>
              <a:t>Rejection</a:t>
            </a:r>
            <a:r>
              <a:rPr lang="en-US" altLang="en-FR" sz="1800" dirty="0">
                <a:solidFill>
                  <a:srgbClr val="000099"/>
                </a:solidFill>
                <a:ea typeface="ＭＳ Ｐゴシック" panose="020B0600070205080204" pitchFamily="34" charset="-128"/>
              </a:rPr>
              <a:t> </a:t>
            </a:r>
          </a:p>
          <a:p>
            <a:pPr lvl="1"/>
            <a:r>
              <a:rPr lang="en-US" altLang="en-FR" sz="1800" dirty="0">
                <a:solidFill>
                  <a:srgbClr val="000099"/>
                </a:solidFill>
                <a:ea typeface="ＭＳ Ｐゴシック" panose="020B0600070205080204" pitchFamily="34" charset="-128"/>
              </a:rPr>
              <a:t>Result:     ‘Forces’ us to follow behavioral norms </a:t>
            </a:r>
          </a:p>
          <a:p>
            <a:pPr lvl="1"/>
            <a:r>
              <a:rPr lang="en-US" altLang="en-FR" sz="1800" b="1" dirty="0">
                <a:solidFill>
                  <a:srgbClr val="000099"/>
                </a:solidFill>
                <a:ea typeface="ＭＳ Ｐゴシック" panose="020B0600070205080204" pitchFamily="34" charset="-128"/>
              </a:rPr>
              <a:t>Question 2:  What is every human’s second greatest fear?</a:t>
            </a:r>
          </a:p>
          <a:p>
            <a:pPr lvl="1"/>
            <a:r>
              <a:rPr lang="en-US" altLang="en-FR" sz="1800" dirty="0">
                <a:solidFill>
                  <a:srgbClr val="000099"/>
                </a:solidFill>
                <a:ea typeface="ＭＳ Ｐゴシック" panose="020B0600070205080204" pitchFamily="34" charset="-128"/>
              </a:rPr>
              <a:t>Answer:    </a:t>
            </a:r>
            <a:r>
              <a:rPr lang="en-US" altLang="en-FR" sz="1800" u="sng" dirty="0">
                <a:solidFill>
                  <a:srgbClr val="000099"/>
                </a:solidFill>
                <a:ea typeface="ＭＳ Ｐゴシック" panose="020B0600070205080204" pitchFamily="34" charset="-128"/>
              </a:rPr>
              <a:t>Not being accepted</a:t>
            </a:r>
            <a:r>
              <a:rPr lang="en-US" altLang="en-FR" sz="1800" dirty="0">
                <a:solidFill>
                  <a:srgbClr val="000099"/>
                </a:solidFill>
                <a:ea typeface="ＭＳ Ｐゴシック" panose="020B0600070205080204" pitchFamily="34" charset="-128"/>
              </a:rPr>
              <a:t> </a:t>
            </a:r>
          </a:p>
          <a:p>
            <a:pPr lvl="1"/>
            <a:r>
              <a:rPr lang="en-US" altLang="en-FR" sz="1800" dirty="0">
                <a:solidFill>
                  <a:srgbClr val="000099"/>
                </a:solidFill>
                <a:ea typeface="ＭＳ Ｐゴシック" panose="020B0600070205080204" pitchFamily="34" charset="-128"/>
              </a:rPr>
              <a:t>Result:      ‘Forces’ us to follow behavioral norms</a:t>
            </a:r>
          </a:p>
          <a:p>
            <a:r>
              <a:rPr lang="en-US" altLang="en-FR" sz="2000" dirty="0">
                <a:solidFill>
                  <a:srgbClr val="000099"/>
                </a:solidFill>
                <a:ea typeface="ＭＳ Ｐゴシック" panose="020B0600070205080204" pitchFamily="34" charset="-128"/>
              </a:rPr>
              <a:t>These ‘survival’ responses are deeply ingrained within us</a:t>
            </a:r>
          </a:p>
          <a:p>
            <a:r>
              <a:rPr lang="en-US" altLang="en-FR" sz="2000" dirty="0">
                <a:solidFill>
                  <a:srgbClr val="000099"/>
                </a:solidFill>
                <a:ea typeface="ＭＳ Ｐゴシック" panose="020B0600070205080204" pitchFamily="34" charset="-128"/>
              </a:rPr>
              <a:t>To be able to deal with them we need to: </a:t>
            </a:r>
          </a:p>
          <a:p>
            <a:pPr lvl="1"/>
            <a:r>
              <a:rPr lang="en-US" altLang="en-FR" sz="1800" dirty="0">
                <a:solidFill>
                  <a:srgbClr val="000099"/>
                </a:solidFill>
                <a:ea typeface="ＭＳ Ｐゴシック" panose="020B0600070205080204" pitchFamily="34" charset="-128"/>
              </a:rPr>
              <a:t>face them, </a:t>
            </a:r>
          </a:p>
          <a:p>
            <a:pPr lvl="1"/>
            <a:r>
              <a:rPr lang="en-US" altLang="en-FR" sz="1800" dirty="0">
                <a:solidFill>
                  <a:srgbClr val="000099"/>
                </a:solidFill>
                <a:ea typeface="ＭＳ Ｐゴシック" panose="020B0600070205080204" pitchFamily="34" charset="-128"/>
              </a:rPr>
              <a:t>understand them, and </a:t>
            </a:r>
          </a:p>
          <a:p>
            <a:pPr lvl="1"/>
            <a:r>
              <a:rPr lang="en-US" altLang="en-FR" sz="1800" dirty="0">
                <a:solidFill>
                  <a:srgbClr val="000099"/>
                </a:solidFill>
                <a:ea typeface="ＭＳ Ｐゴシック" panose="020B0600070205080204" pitchFamily="34" charset="-128"/>
              </a:rPr>
              <a:t>become ‘mindful’ of how we respond to those from outside our ‘tribe’</a:t>
            </a:r>
          </a:p>
        </p:txBody>
      </p:sp>
      <p:sp>
        <p:nvSpPr>
          <p:cNvPr id="9" name="TextBox 8">
            <a:hlinkClick r:id="rId3"/>
            <a:extLst>
              <a:ext uri="{FF2B5EF4-FFF2-40B4-BE49-F238E27FC236}">
                <a16:creationId xmlns:a16="http://schemas.microsoft.com/office/drawing/2014/main" id="{CAD4F39B-4B8C-5402-DFCF-D0E16654ED50}"/>
              </a:ext>
            </a:extLst>
          </p:cNvPr>
          <p:cNvSpPr txBox="1">
            <a:spLocks noChangeArrowheads="1"/>
          </p:cNvSpPr>
          <p:nvPr/>
        </p:nvSpPr>
        <p:spPr bwMode="auto">
          <a:xfrm>
            <a:off x="1524000" y="6381750"/>
            <a:ext cx="6162675" cy="369888"/>
          </a:xfrm>
          <a:prstGeom prst="rect">
            <a:avLst/>
          </a:prstGeom>
          <a:solidFill>
            <a:schemeClr val="bg1"/>
          </a:solidFill>
          <a:ln w="9525">
            <a:solidFill>
              <a:schemeClr val="accent1"/>
            </a:solidFill>
            <a:miter lim="800000"/>
            <a:headEnd/>
            <a:tailEnd/>
          </a:ln>
          <a:effectLst>
            <a:outerShdw blurRad="50800" dist="38100" dir="2700000" algn="tl" rotWithShape="0">
              <a:srgbClr val="808080">
                <a:alpha val="39999"/>
              </a:srgbClr>
            </a:outerShdw>
          </a:effec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1800" dirty="0"/>
              <a:t>Book: ‘Tribal Leadership” By David Logan</a:t>
            </a:r>
          </a:p>
        </p:txBody>
      </p:sp>
      <p:pic>
        <p:nvPicPr>
          <p:cNvPr id="3074" name="Picture 2" descr="book">
            <a:extLst>
              <a:ext uri="{FF2B5EF4-FFF2-40B4-BE49-F238E27FC236}">
                <a16:creationId xmlns:a16="http://schemas.microsoft.com/office/drawing/2014/main" id="{105E0802-1745-041A-AD05-E8B20AF9DB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86675" y="3617120"/>
            <a:ext cx="1420918" cy="2133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1" fill="hold" nodeType="clickEffect">
                                  <p:stCondLst>
                                    <p:cond delay="0"/>
                                  </p:stCondLst>
                                  <p:childTnLst>
                                    <p:set>
                                      <p:cBhvr>
                                        <p:cTn id="6" dur="1" fill="hold">
                                          <p:stCondLst>
                                            <p:cond delay="0"/>
                                          </p:stCondLst>
                                        </p:cTn>
                                        <p:tgtEl>
                                          <p:spTgt spid="154627">
                                            <p:txEl>
                                              <p:pRg st="0" end="0"/>
                                            </p:txEl>
                                          </p:spTgt>
                                        </p:tgtEl>
                                        <p:attrNameLst>
                                          <p:attrName>style.visibility</p:attrName>
                                        </p:attrNameLst>
                                      </p:cBhvr>
                                      <p:to>
                                        <p:strVal val="visible"/>
                                      </p:to>
                                    </p:set>
                                    <p:animEffect transition="in" filter="wipe(up)">
                                      <p:cBhvr>
                                        <p:cTn id="7" dur="500"/>
                                        <p:tgtEl>
                                          <p:spTgt spid="15462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1" fill="hold" nodeType="clickEffect">
                                  <p:stCondLst>
                                    <p:cond delay="0"/>
                                  </p:stCondLst>
                                  <p:childTnLst>
                                    <p:set>
                                      <p:cBhvr>
                                        <p:cTn id="11" dur="1" fill="hold">
                                          <p:stCondLst>
                                            <p:cond delay="0"/>
                                          </p:stCondLst>
                                        </p:cTn>
                                        <p:tgtEl>
                                          <p:spTgt spid="154627">
                                            <p:txEl>
                                              <p:pRg st="1" end="1"/>
                                            </p:txEl>
                                          </p:spTgt>
                                        </p:tgtEl>
                                        <p:attrNameLst>
                                          <p:attrName>style.visibility</p:attrName>
                                        </p:attrNameLst>
                                      </p:cBhvr>
                                      <p:to>
                                        <p:strVal val="visible"/>
                                      </p:to>
                                    </p:set>
                                    <p:animEffect transition="in" filter="wipe(up)">
                                      <p:cBhvr>
                                        <p:cTn id="12" dur="500"/>
                                        <p:tgtEl>
                                          <p:spTgt spid="154627">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1" fill="hold" nodeType="clickEffect">
                                  <p:stCondLst>
                                    <p:cond delay="0"/>
                                  </p:stCondLst>
                                  <p:childTnLst>
                                    <p:set>
                                      <p:cBhvr>
                                        <p:cTn id="16" dur="1" fill="hold">
                                          <p:stCondLst>
                                            <p:cond delay="0"/>
                                          </p:stCondLst>
                                        </p:cTn>
                                        <p:tgtEl>
                                          <p:spTgt spid="154627">
                                            <p:txEl>
                                              <p:pRg st="2" end="2"/>
                                            </p:txEl>
                                          </p:spTgt>
                                        </p:tgtEl>
                                        <p:attrNameLst>
                                          <p:attrName>style.visibility</p:attrName>
                                        </p:attrNameLst>
                                      </p:cBhvr>
                                      <p:to>
                                        <p:strVal val="visible"/>
                                      </p:to>
                                    </p:set>
                                    <p:animEffect transition="in" filter="wipe(up)">
                                      <p:cBhvr>
                                        <p:cTn id="17" dur="500"/>
                                        <p:tgtEl>
                                          <p:spTgt spid="154627">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1" fill="hold" nodeType="clickEffect">
                                  <p:stCondLst>
                                    <p:cond delay="0"/>
                                  </p:stCondLst>
                                  <p:childTnLst>
                                    <p:set>
                                      <p:cBhvr>
                                        <p:cTn id="21" dur="1" fill="hold">
                                          <p:stCondLst>
                                            <p:cond delay="0"/>
                                          </p:stCondLst>
                                        </p:cTn>
                                        <p:tgtEl>
                                          <p:spTgt spid="154627">
                                            <p:txEl>
                                              <p:pRg st="3" end="3"/>
                                            </p:txEl>
                                          </p:spTgt>
                                        </p:tgtEl>
                                        <p:attrNameLst>
                                          <p:attrName>style.visibility</p:attrName>
                                        </p:attrNameLst>
                                      </p:cBhvr>
                                      <p:to>
                                        <p:strVal val="visible"/>
                                      </p:to>
                                    </p:set>
                                    <p:animEffect transition="in" filter="wipe(up)">
                                      <p:cBhvr>
                                        <p:cTn id="22" dur="500"/>
                                        <p:tgtEl>
                                          <p:spTgt spid="154627">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1" fill="hold" nodeType="clickEffect">
                                  <p:stCondLst>
                                    <p:cond delay="0"/>
                                  </p:stCondLst>
                                  <p:childTnLst>
                                    <p:set>
                                      <p:cBhvr>
                                        <p:cTn id="26" dur="1" fill="hold">
                                          <p:stCondLst>
                                            <p:cond delay="0"/>
                                          </p:stCondLst>
                                        </p:cTn>
                                        <p:tgtEl>
                                          <p:spTgt spid="154627">
                                            <p:txEl>
                                              <p:pRg st="4" end="4"/>
                                            </p:txEl>
                                          </p:spTgt>
                                        </p:tgtEl>
                                        <p:attrNameLst>
                                          <p:attrName>style.visibility</p:attrName>
                                        </p:attrNameLst>
                                      </p:cBhvr>
                                      <p:to>
                                        <p:strVal val="visible"/>
                                      </p:to>
                                    </p:set>
                                    <p:animEffect transition="in" filter="wipe(up)">
                                      <p:cBhvr>
                                        <p:cTn id="27" dur="500"/>
                                        <p:tgtEl>
                                          <p:spTgt spid="154627">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1" fill="hold" nodeType="clickEffect">
                                  <p:stCondLst>
                                    <p:cond delay="0"/>
                                  </p:stCondLst>
                                  <p:childTnLst>
                                    <p:set>
                                      <p:cBhvr>
                                        <p:cTn id="31" dur="1" fill="hold">
                                          <p:stCondLst>
                                            <p:cond delay="0"/>
                                          </p:stCondLst>
                                        </p:cTn>
                                        <p:tgtEl>
                                          <p:spTgt spid="154627">
                                            <p:txEl>
                                              <p:pRg st="5" end="5"/>
                                            </p:txEl>
                                          </p:spTgt>
                                        </p:tgtEl>
                                        <p:attrNameLst>
                                          <p:attrName>style.visibility</p:attrName>
                                        </p:attrNameLst>
                                      </p:cBhvr>
                                      <p:to>
                                        <p:strVal val="visible"/>
                                      </p:to>
                                    </p:set>
                                    <p:animEffect transition="in" filter="wipe(up)">
                                      <p:cBhvr>
                                        <p:cTn id="32" dur="500"/>
                                        <p:tgtEl>
                                          <p:spTgt spid="154627">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1" fill="hold" nodeType="clickEffect">
                                  <p:stCondLst>
                                    <p:cond delay="0"/>
                                  </p:stCondLst>
                                  <p:childTnLst>
                                    <p:set>
                                      <p:cBhvr>
                                        <p:cTn id="36" dur="1" fill="hold">
                                          <p:stCondLst>
                                            <p:cond delay="0"/>
                                          </p:stCondLst>
                                        </p:cTn>
                                        <p:tgtEl>
                                          <p:spTgt spid="154627">
                                            <p:txEl>
                                              <p:pRg st="6" end="6"/>
                                            </p:txEl>
                                          </p:spTgt>
                                        </p:tgtEl>
                                        <p:attrNameLst>
                                          <p:attrName>style.visibility</p:attrName>
                                        </p:attrNameLst>
                                      </p:cBhvr>
                                      <p:to>
                                        <p:strVal val="visible"/>
                                      </p:to>
                                    </p:set>
                                    <p:animEffect transition="in" filter="wipe(up)">
                                      <p:cBhvr>
                                        <p:cTn id="37" dur="500"/>
                                        <p:tgtEl>
                                          <p:spTgt spid="154627">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1" fill="hold" nodeType="clickEffect">
                                  <p:stCondLst>
                                    <p:cond delay="0"/>
                                  </p:stCondLst>
                                  <p:childTnLst>
                                    <p:set>
                                      <p:cBhvr>
                                        <p:cTn id="41" dur="1" fill="hold">
                                          <p:stCondLst>
                                            <p:cond delay="0"/>
                                          </p:stCondLst>
                                        </p:cTn>
                                        <p:tgtEl>
                                          <p:spTgt spid="154627">
                                            <p:txEl>
                                              <p:pRg st="7" end="7"/>
                                            </p:txEl>
                                          </p:spTgt>
                                        </p:tgtEl>
                                        <p:attrNameLst>
                                          <p:attrName>style.visibility</p:attrName>
                                        </p:attrNameLst>
                                      </p:cBhvr>
                                      <p:to>
                                        <p:strVal val="visible"/>
                                      </p:to>
                                    </p:set>
                                    <p:animEffect transition="in" filter="wipe(up)">
                                      <p:cBhvr>
                                        <p:cTn id="42" dur="500"/>
                                        <p:tgtEl>
                                          <p:spTgt spid="154627">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1" fill="hold" nodeType="clickEffect">
                                  <p:stCondLst>
                                    <p:cond delay="0"/>
                                  </p:stCondLst>
                                  <p:childTnLst>
                                    <p:set>
                                      <p:cBhvr>
                                        <p:cTn id="46" dur="1" fill="hold">
                                          <p:stCondLst>
                                            <p:cond delay="0"/>
                                          </p:stCondLst>
                                        </p:cTn>
                                        <p:tgtEl>
                                          <p:spTgt spid="154627">
                                            <p:txEl>
                                              <p:pRg st="8" end="8"/>
                                            </p:txEl>
                                          </p:spTgt>
                                        </p:tgtEl>
                                        <p:attrNameLst>
                                          <p:attrName>style.visibility</p:attrName>
                                        </p:attrNameLst>
                                      </p:cBhvr>
                                      <p:to>
                                        <p:strVal val="visible"/>
                                      </p:to>
                                    </p:set>
                                    <p:animEffect transition="in" filter="wipe(up)">
                                      <p:cBhvr>
                                        <p:cTn id="47" dur="500"/>
                                        <p:tgtEl>
                                          <p:spTgt spid="154627">
                                            <p:txEl>
                                              <p:pRg st="8" end="8"/>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1" fill="hold" nodeType="clickEffect">
                                  <p:stCondLst>
                                    <p:cond delay="0"/>
                                  </p:stCondLst>
                                  <p:childTnLst>
                                    <p:set>
                                      <p:cBhvr>
                                        <p:cTn id="51" dur="1" fill="hold">
                                          <p:stCondLst>
                                            <p:cond delay="0"/>
                                          </p:stCondLst>
                                        </p:cTn>
                                        <p:tgtEl>
                                          <p:spTgt spid="154627">
                                            <p:txEl>
                                              <p:pRg st="9" end="9"/>
                                            </p:txEl>
                                          </p:spTgt>
                                        </p:tgtEl>
                                        <p:attrNameLst>
                                          <p:attrName>style.visibility</p:attrName>
                                        </p:attrNameLst>
                                      </p:cBhvr>
                                      <p:to>
                                        <p:strVal val="visible"/>
                                      </p:to>
                                    </p:set>
                                    <p:animEffect transition="in" filter="wipe(up)">
                                      <p:cBhvr>
                                        <p:cTn id="52" dur="500"/>
                                        <p:tgtEl>
                                          <p:spTgt spid="154627">
                                            <p:txEl>
                                              <p:pRg st="9" end="9"/>
                                            </p:txEl>
                                          </p:spTgt>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1" fill="hold" nodeType="clickEffect">
                                  <p:stCondLst>
                                    <p:cond delay="0"/>
                                  </p:stCondLst>
                                  <p:childTnLst>
                                    <p:set>
                                      <p:cBhvr>
                                        <p:cTn id="56" dur="1" fill="hold">
                                          <p:stCondLst>
                                            <p:cond delay="0"/>
                                          </p:stCondLst>
                                        </p:cTn>
                                        <p:tgtEl>
                                          <p:spTgt spid="154627">
                                            <p:txEl>
                                              <p:pRg st="10" end="10"/>
                                            </p:txEl>
                                          </p:spTgt>
                                        </p:tgtEl>
                                        <p:attrNameLst>
                                          <p:attrName>style.visibility</p:attrName>
                                        </p:attrNameLst>
                                      </p:cBhvr>
                                      <p:to>
                                        <p:strVal val="visible"/>
                                      </p:to>
                                    </p:set>
                                    <p:animEffect transition="in" filter="wipe(up)">
                                      <p:cBhvr>
                                        <p:cTn id="57" dur="500"/>
                                        <p:tgtEl>
                                          <p:spTgt spid="154627">
                                            <p:txEl>
                                              <p:pRg st="10" end="10"/>
                                            </p:txEl>
                                          </p:spTgt>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22" presetClass="entr" presetSubtype="1" fill="hold" nodeType="clickEffect">
                                  <p:stCondLst>
                                    <p:cond delay="0"/>
                                  </p:stCondLst>
                                  <p:childTnLst>
                                    <p:set>
                                      <p:cBhvr>
                                        <p:cTn id="61" dur="1" fill="hold">
                                          <p:stCondLst>
                                            <p:cond delay="0"/>
                                          </p:stCondLst>
                                        </p:cTn>
                                        <p:tgtEl>
                                          <p:spTgt spid="154627">
                                            <p:txEl>
                                              <p:pRg st="11" end="11"/>
                                            </p:txEl>
                                          </p:spTgt>
                                        </p:tgtEl>
                                        <p:attrNameLst>
                                          <p:attrName>style.visibility</p:attrName>
                                        </p:attrNameLst>
                                      </p:cBhvr>
                                      <p:to>
                                        <p:strVal val="visible"/>
                                      </p:to>
                                    </p:set>
                                    <p:animEffect transition="in" filter="wipe(up)">
                                      <p:cBhvr>
                                        <p:cTn id="62" dur="500"/>
                                        <p:tgtEl>
                                          <p:spTgt spid="154627">
                                            <p:txEl>
                                              <p:pRg st="11" end="11"/>
                                            </p:txEl>
                                          </p:spTgt>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22" presetClass="entr" presetSubtype="1" fill="hold" nodeType="clickEffect">
                                  <p:stCondLst>
                                    <p:cond delay="0"/>
                                  </p:stCondLst>
                                  <p:childTnLst>
                                    <p:set>
                                      <p:cBhvr>
                                        <p:cTn id="66" dur="1" fill="hold">
                                          <p:stCondLst>
                                            <p:cond delay="0"/>
                                          </p:stCondLst>
                                        </p:cTn>
                                        <p:tgtEl>
                                          <p:spTgt spid="154627">
                                            <p:txEl>
                                              <p:pRg st="12" end="12"/>
                                            </p:txEl>
                                          </p:spTgt>
                                        </p:tgtEl>
                                        <p:attrNameLst>
                                          <p:attrName>style.visibility</p:attrName>
                                        </p:attrNameLst>
                                      </p:cBhvr>
                                      <p:to>
                                        <p:strVal val="visible"/>
                                      </p:to>
                                    </p:set>
                                    <p:animEffect transition="in" filter="wipe(up)">
                                      <p:cBhvr>
                                        <p:cTn id="67" dur="500"/>
                                        <p:tgtEl>
                                          <p:spTgt spid="154627">
                                            <p:txEl>
                                              <p:pRg st="12" end="12"/>
                                            </p:txEl>
                                          </p:spTgt>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53" presetClass="entr" presetSubtype="16" fill="hold" nodeType="clickEffect">
                                  <p:stCondLst>
                                    <p:cond delay="0"/>
                                  </p:stCondLst>
                                  <p:childTnLst>
                                    <p:set>
                                      <p:cBhvr>
                                        <p:cTn id="71" dur="1" fill="hold">
                                          <p:stCondLst>
                                            <p:cond delay="0"/>
                                          </p:stCondLst>
                                        </p:cTn>
                                        <p:tgtEl>
                                          <p:spTgt spid="9"/>
                                        </p:tgtEl>
                                        <p:attrNameLst>
                                          <p:attrName>style.visibility</p:attrName>
                                        </p:attrNameLst>
                                      </p:cBhvr>
                                      <p:to>
                                        <p:strVal val="visible"/>
                                      </p:to>
                                    </p:set>
                                    <p:anim calcmode="lin" valueType="num">
                                      <p:cBhvr>
                                        <p:cTn id="72" dur="500" fill="hold"/>
                                        <p:tgtEl>
                                          <p:spTgt spid="9"/>
                                        </p:tgtEl>
                                        <p:attrNameLst>
                                          <p:attrName>ppt_w</p:attrName>
                                        </p:attrNameLst>
                                      </p:cBhvr>
                                      <p:tavLst>
                                        <p:tav tm="0">
                                          <p:val>
                                            <p:fltVal val="0"/>
                                          </p:val>
                                        </p:tav>
                                        <p:tav tm="100000">
                                          <p:val>
                                            <p:strVal val="#ppt_w"/>
                                          </p:val>
                                        </p:tav>
                                      </p:tavLst>
                                    </p:anim>
                                    <p:anim calcmode="lin" valueType="num">
                                      <p:cBhvr>
                                        <p:cTn id="73" dur="500" fill="hold"/>
                                        <p:tgtEl>
                                          <p:spTgt spid="9"/>
                                        </p:tgtEl>
                                        <p:attrNameLst>
                                          <p:attrName>ppt_h</p:attrName>
                                        </p:attrNameLst>
                                      </p:cBhvr>
                                      <p:tavLst>
                                        <p:tav tm="0">
                                          <p:val>
                                            <p:fltVal val="0"/>
                                          </p:val>
                                        </p:tav>
                                        <p:tav tm="100000">
                                          <p:val>
                                            <p:strVal val="#ppt_h"/>
                                          </p:val>
                                        </p:tav>
                                      </p:tavLst>
                                    </p:anim>
                                    <p:animEffect transition="in" filter="fade">
                                      <p:cBhvr>
                                        <p:cTn id="7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4627" grpId="0" build="p" bldLvl="2"/>
      <p:bldP spid="9"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778" name="Group 32">
            <a:extLst>
              <a:ext uri="{FF2B5EF4-FFF2-40B4-BE49-F238E27FC236}">
                <a16:creationId xmlns:a16="http://schemas.microsoft.com/office/drawing/2014/main" id="{A15AD650-6977-672D-6C67-F8F40B63BE86}"/>
              </a:ext>
            </a:extLst>
          </p:cNvPr>
          <p:cNvGrpSpPr>
            <a:grpSpLocks/>
          </p:cNvGrpSpPr>
          <p:nvPr/>
        </p:nvGrpSpPr>
        <p:grpSpPr bwMode="auto">
          <a:xfrm>
            <a:off x="557213" y="1854200"/>
            <a:ext cx="6002337" cy="4246563"/>
            <a:chOff x="603976" y="1854924"/>
            <a:chExt cx="6502218" cy="4245429"/>
          </a:xfrm>
        </p:grpSpPr>
        <p:sp>
          <p:nvSpPr>
            <p:cNvPr id="17" name="Isosceles Triangle 16">
              <a:extLst>
                <a:ext uri="{FF2B5EF4-FFF2-40B4-BE49-F238E27FC236}">
                  <a16:creationId xmlns:a16="http://schemas.microsoft.com/office/drawing/2014/main" id="{EE193A90-B7DB-0A57-3933-6E43BF75C4D8}"/>
                </a:ext>
              </a:extLst>
            </p:cNvPr>
            <p:cNvSpPr/>
            <p:nvPr/>
          </p:nvSpPr>
          <p:spPr>
            <a:xfrm>
              <a:off x="603976" y="1854924"/>
              <a:ext cx="6502218" cy="4245429"/>
            </a:xfrm>
            <a:prstGeom prst="triangle">
              <a:avLst/>
            </a:prstGeom>
            <a:solidFill>
              <a:srgbClr val="FFFF00"/>
            </a:solidFill>
            <a:ln>
              <a:solidFill>
                <a:srgbClr val="432BF7"/>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sz="1800" dirty="0">
                <a:solidFill>
                  <a:srgbClr val="FFFFFF"/>
                </a:solidFill>
                <a:cs typeface="Arial" pitchFamily="34" charset="0"/>
              </a:endParaRPr>
            </a:p>
          </p:txBody>
        </p:sp>
        <p:cxnSp>
          <p:nvCxnSpPr>
            <p:cNvPr id="75801" name="Straight Connector 23">
              <a:extLst>
                <a:ext uri="{FF2B5EF4-FFF2-40B4-BE49-F238E27FC236}">
                  <a16:creationId xmlns:a16="http://schemas.microsoft.com/office/drawing/2014/main" id="{9AE4524B-045C-CE1D-7C38-AAEF50E2693E}"/>
                </a:ext>
              </a:extLst>
            </p:cNvPr>
            <p:cNvCxnSpPr>
              <a:cxnSpLocks noChangeShapeType="1"/>
            </p:cNvCxnSpPr>
            <p:nvPr/>
          </p:nvCxnSpPr>
          <p:spPr bwMode="auto">
            <a:xfrm>
              <a:off x="1815737" y="4519749"/>
              <a:ext cx="4049486" cy="0"/>
            </a:xfrm>
            <a:prstGeom prst="line">
              <a:avLst/>
            </a:prstGeom>
            <a:noFill/>
            <a:ln w="12700">
              <a:solidFill>
                <a:schemeClr val="tx1"/>
              </a:solidFill>
              <a:prstDash val="dash"/>
              <a:round/>
              <a:headEnd type="none" w="sm" len="sm"/>
              <a:tailEnd type="none" w="sm" len="sm"/>
            </a:ln>
            <a:extLst>
              <a:ext uri="{909E8E84-426E-40DD-AFC4-6F175D3DCCD1}">
                <a14:hiddenFill xmlns:a14="http://schemas.microsoft.com/office/drawing/2010/main">
                  <a:noFill/>
                </a14:hiddenFill>
              </a:ext>
            </a:extLst>
          </p:spPr>
        </p:cxnSp>
        <p:cxnSp>
          <p:nvCxnSpPr>
            <p:cNvPr id="75802" name="Straight Connector 31">
              <a:extLst>
                <a:ext uri="{FF2B5EF4-FFF2-40B4-BE49-F238E27FC236}">
                  <a16:creationId xmlns:a16="http://schemas.microsoft.com/office/drawing/2014/main" id="{C4AD32D7-C7B7-C930-8F90-AD34F9C74B38}"/>
                </a:ext>
              </a:extLst>
            </p:cNvPr>
            <p:cNvCxnSpPr>
              <a:cxnSpLocks noChangeShapeType="1"/>
            </p:cNvCxnSpPr>
            <p:nvPr/>
          </p:nvCxnSpPr>
          <p:spPr bwMode="auto">
            <a:xfrm>
              <a:off x="1175657" y="5381897"/>
              <a:ext cx="5368834" cy="0"/>
            </a:xfrm>
            <a:prstGeom prst="line">
              <a:avLst/>
            </a:prstGeom>
            <a:noFill/>
            <a:ln w="12700">
              <a:solidFill>
                <a:schemeClr val="tx1"/>
              </a:solidFill>
              <a:prstDash val="dash"/>
              <a:round/>
              <a:headEnd type="none" w="sm" len="sm"/>
              <a:tailEnd type="none" w="sm" len="sm"/>
            </a:ln>
            <a:extLst>
              <a:ext uri="{909E8E84-426E-40DD-AFC4-6F175D3DCCD1}">
                <a14:hiddenFill xmlns:a14="http://schemas.microsoft.com/office/drawing/2010/main">
                  <a:noFill/>
                </a14:hiddenFill>
              </a:ext>
            </a:extLst>
          </p:spPr>
        </p:cxnSp>
      </p:grpSp>
      <p:sp>
        <p:nvSpPr>
          <p:cNvPr id="12" name="Text Box 9">
            <a:extLst>
              <a:ext uri="{FF2B5EF4-FFF2-40B4-BE49-F238E27FC236}">
                <a16:creationId xmlns:a16="http://schemas.microsoft.com/office/drawing/2014/main" id="{19EAFDAE-E8BE-2F00-498E-0B267AE22CD4}"/>
              </a:ext>
            </a:extLst>
          </p:cNvPr>
          <p:cNvSpPr txBox="1">
            <a:spLocks noChangeArrowheads="1"/>
          </p:cNvSpPr>
          <p:nvPr/>
        </p:nvSpPr>
        <p:spPr bwMode="auto">
          <a:xfrm>
            <a:off x="0" y="1276350"/>
            <a:ext cx="7239000" cy="584200"/>
          </a:xfrm>
          <a:prstGeom prst="rect">
            <a:avLst/>
          </a:prstGeom>
          <a:solidFill>
            <a:schemeClr val="bg1"/>
          </a:solidFill>
          <a:ln w="9525">
            <a:noFill/>
            <a:miter lim="800000"/>
            <a:headEnd/>
            <a:tailEnd/>
          </a:ln>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spcBef>
                <a:spcPct val="50000"/>
              </a:spcBef>
            </a:pPr>
            <a:r>
              <a:rPr lang="en-US" altLang="en-FR" sz="3200" b="1">
                <a:solidFill>
                  <a:srgbClr val="0000CC"/>
                </a:solidFill>
                <a:effectLst>
                  <a:outerShdw blurRad="38100" dist="38100" dir="2700000" algn="tl">
                    <a:srgbClr val="C0C0C0"/>
                  </a:outerShdw>
                </a:effectLst>
                <a:latin typeface="Calibri" panose="020F0502020204030204" pitchFamily="34" charset="0"/>
              </a:rPr>
              <a:t>The ‘iceberg’ model:</a:t>
            </a:r>
          </a:p>
        </p:txBody>
      </p:sp>
      <p:cxnSp>
        <p:nvCxnSpPr>
          <p:cNvPr id="21" name="Straight Connector 20">
            <a:extLst>
              <a:ext uri="{FF2B5EF4-FFF2-40B4-BE49-F238E27FC236}">
                <a16:creationId xmlns:a16="http://schemas.microsoft.com/office/drawing/2014/main" id="{23EA0D46-CA6C-AE76-EB02-2CE18D1DD915}"/>
              </a:ext>
            </a:extLst>
          </p:cNvPr>
          <p:cNvCxnSpPr/>
          <p:nvPr/>
        </p:nvCxnSpPr>
        <p:spPr>
          <a:xfrm>
            <a:off x="457200" y="3581400"/>
            <a:ext cx="6067425" cy="0"/>
          </a:xfrm>
          <a:prstGeom prst="line">
            <a:avLst/>
          </a:prstGeom>
          <a:ln w="28575">
            <a:solidFill>
              <a:srgbClr val="0000FF"/>
            </a:solidFill>
          </a:ln>
        </p:spPr>
        <p:style>
          <a:lnRef idx="1">
            <a:schemeClr val="accent1"/>
          </a:lnRef>
          <a:fillRef idx="0">
            <a:schemeClr val="accent1"/>
          </a:fillRef>
          <a:effectRef idx="0">
            <a:schemeClr val="accent1"/>
          </a:effectRef>
          <a:fontRef idx="minor">
            <a:schemeClr val="tx1"/>
          </a:fontRef>
        </p:style>
      </p:cxnSp>
      <p:sp>
        <p:nvSpPr>
          <p:cNvPr id="22" name="Right Brace 21">
            <a:extLst>
              <a:ext uri="{FF2B5EF4-FFF2-40B4-BE49-F238E27FC236}">
                <a16:creationId xmlns:a16="http://schemas.microsoft.com/office/drawing/2014/main" id="{2D7E91AE-C3B3-04D0-C8AC-7DA84DA13B54}"/>
              </a:ext>
            </a:extLst>
          </p:cNvPr>
          <p:cNvSpPr/>
          <p:nvPr/>
        </p:nvSpPr>
        <p:spPr>
          <a:xfrm>
            <a:off x="6648450" y="1870075"/>
            <a:ext cx="381000" cy="1670050"/>
          </a:xfrm>
          <a:prstGeom prst="rightBrace">
            <a:avLst/>
          </a:prstGeom>
          <a:ln w="41275">
            <a:solidFill>
              <a:srgbClr val="0C02DE"/>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GB" sz="1800" dirty="0">
              <a:cs typeface="Arial" pitchFamily="34" charset="0"/>
            </a:endParaRPr>
          </a:p>
        </p:txBody>
      </p:sp>
      <p:sp>
        <p:nvSpPr>
          <p:cNvPr id="23" name="Rectangle 22">
            <a:extLst>
              <a:ext uri="{FF2B5EF4-FFF2-40B4-BE49-F238E27FC236}">
                <a16:creationId xmlns:a16="http://schemas.microsoft.com/office/drawing/2014/main" id="{826AEA1C-5BA0-A032-ED0E-A51EE526BD33}"/>
              </a:ext>
            </a:extLst>
          </p:cNvPr>
          <p:cNvSpPr>
            <a:spLocks noChangeArrowheads="1"/>
          </p:cNvSpPr>
          <p:nvPr/>
        </p:nvSpPr>
        <p:spPr bwMode="auto">
          <a:xfrm>
            <a:off x="6988175" y="2432050"/>
            <a:ext cx="1862138" cy="461963"/>
          </a:xfrm>
          <a:prstGeom prst="rect">
            <a:avLst/>
          </a:prstGeom>
          <a:solidFill>
            <a:srgbClr val="FFFF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Observable</a:t>
            </a:r>
          </a:p>
        </p:txBody>
      </p:sp>
      <p:sp>
        <p:nvSpPr>
          <p:cNvPr id="25" name="Right Brace 24">
            <a:extLst>
              <a:ext uri="{FF2B5EF4-FFF2-40B4-BE49-F238E27FC236}">
                <a16:creationId xmlns:a16="http://schemas.microsoft.com/office/drawing/2014/main" id="{8143E081-5B11-2CAB-15C8-8BA57425D4B7}"/>
              </a:ext>
            </a:extLst>
          </p:cNvPr>
          <p:cNvSpPr/>
          <p:nvPr/>
        </p:nvSpPr>
        <p:spPr>
          <a:xfrm>
            <a:off x="6635750" y="3592513"/>
            <a:ext cx="381000" cy="2508250"/>
          </a:xfrm>
          <a:prstGeom prst="rightBrace">
            <a:avLst/>
          </a:prstGeom>
          <a:ln w="41275">
            <a:solidFill>
              <a:srgbClr val="0C02DE"/>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GB" sz="1800" dirty="0">
              <a:cs typeface="Arial" pitchFamily="34" charset="0"/>
            </a:endParaRPr>
          </a:p>
        </p:txBody>
      </p:sp>
      <p:sp>
        <p:nvSpPr>
          <p:cNvPr id="26" name="Rectangle 25">
            <a:extLst>
              <a:ext uri="{FF2B5EF4-FFF2-40B4-BE49-F238E27FC236}">
                <a16:creationId xmlns:a16="http://schemas.microsoft.com/office/drawing/2014/main" id="{DDC5D485-AF67-FB04-6C38-6B5A1B9858DD}"/>
              </a:ext>
            </a:extLst>
          </p:cNvPr>
          <p:cNvSpPr>
            <a:spLocks noChangeArrowheads="1"/>
          </p:cNvSpPr>
          <p:nvPr/>
        </p:nvSpPr>
        <p:spPr bwMode="auto">
          <a:xfrm>
            <a:off x="6918325" y="4554538"/>
            <a:ext cx="1397000" cy="461962"/>
          </a:xfrm>
          <a:prstGeom prst="rect">
            <a:avLst/>
          </a:prstGeom>
          <a:solidFill>
            <a:srgbClr val="FFFF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‘Hidden’</a:t>
            </a:r>
          </a:p>
        </p:txBody>
      </p:sp>
      <p:sp>
        <p:nvSpPr>
          <p:cNvPr id="27" name="Rectangle 26">
            <a:extLst>
              <a:ext uri="{FF2B5EF4-FFF2-40B4-BE49-F238E27FC236}">
                <a16:creationId xmlns:a16="http://schemas.microsoft.com/office/drawing/2014/main" id="{A8DA7898-24E9-3B55-196F-67334646D5E6}"/>
              </a:ext>
            </a:extLst>
          </p:cNvPr>
          <p:cNvSpPr>
            <a:spLocks noChangeArrowheads="1"/>
          </p:cNvSpPr>
          <p:nvPr/>
        </p:nvSpPr>
        <p:spPr bwMode="auto">
          <a:xfrm>
            <a:off x="1859457" y="4495800"/>
            <a:ext cx="3312124" cy="892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dirty="0"/>
              <a:t>Personality</a:t>
            </a:r>
            <a:r>
              <a:rPr lang="en-US" altLang="en-FR" sz="2800" b="1" dirty="0"/>
              <a:t> </a:t>
            </a:r>
            <a:br>
              <a:rPr lang="en-US" altLang="en-FR" b="1" dirty="0"/>
            </a:br>
            <a:r>
              <a:rPr lang="en-US" altLang="en-FR" b="1" dirty="0"/>
              <a:t>mainly innate/genetic</a:t>
            </a:r>
          </a:p>
        </p:txBody>
      </p:sp>
      <p:sp>
        <p:nvSpPr>
          <p:cNvPr id="28" name="Rectangle 27">
            <a:extLst>
              <a:ext uri="{FF2B5EF4-FFF2-40B4-BE49-F238E27FC236}">
                <a16:creationId xmlns:a16="http://schemas.microsoft.com/office/drawing/2014/main" id="{D349857D-A2CD-BE4B-46DF-08FD9F9826BC}"/>
              </a:ext>
            </a:extLst>
          </p:cNvPr>
          <p:cNvSpPr>
            <a:spLocks noChangeArrowheads="1"/>
          </p:cNvSpPr>
          <p:nvPr/>
        </p:nvSpPr>
        <p:spPr bwMode="auto">
          <a:xfrm>
            <a:off x="1447800" y="3649663"/>
            <a:ext cx="4197350" cy="76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dirty="0"/>
              <a:t>Culture </a:t>
            </a:r>
            <a:br>
              <a:rPr lang="en-US" altLang="en-FR" sz="2000" b="1" dirty="0"/>
            </a:br>
            <a:r>
              <a:rPr lang="en-US" altLang="en-FR" sz="2000" b="1" dirty="0"/>
              <a:t>learned attitudes &amp; beliefs</a:t>
            </a:r>
          </a:p>
        </p:txBody>
      </p:sp>
      <p:sp>
        <p:nvSpPr>
          <p:cNvPr id="29" name="Rectangle 28">
            <a:extLst>
              <a:ext uri="{FF2B5EF4-FFF2-40B4-BE49-F238E27FC236}">
                <a16:creationId xmlns:a16="http://schemas.microsoft.com/office/drawing/2014/main" id="{0CA4D57E-4037-FE65-9906-5015AF8B8292}"/>
              </a:ext>
            </a:extLst>
          </p:cNvPr>
          <p:cNvSpPr>
            <a:spLocks noChangeArrowheads="1"/>
          </p:cNvSpPr>
          <p:nvPr/>
        </p:nvSpPr>
        <p:spPr bwMode="auto">
          <a:xfrm>
            <a:off x="1184275" y="5486400"/>
            <a:ext cx="4662488"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Human nature – innate/genetic</a:t>
            </a:r>
          </a:p>
        </p:txBody>
      </p:sp>
      <p:sp>
        <p:nvSpPr>
          <p:cNvPr id="11" name="Isosceles Triangle 10">
            <a:extLst>
              <a:ext uri="{FF2B5EF4-FFF2-40B4-BE49-F238E27FC236}">
                <a16:creationId xmlns:a16="http://schemas.microsoft.com/office/drawing/2014/main" id="{44A0D9F7-8934-7913-D7B6-51BC3BB40A30}"/>
              </a:ext>
            </a:extLst>
          </p:cNvPr>
          <p:cNvSpPr/>
          <p:nvPr/>
        </p:nvSpPr>
        <p:spPr>
          <a:xfrm>
            <a:off x="2352675" y="1868488"/>
            <a:ext cx="2422525" cy="1697037"/>
          </a:xfrm>
          <a:prstGeom prst="triangle">
            <a:avLst/>
          </a:prstGeom>
          <a:solidFill>
            <a:schemeClr val="bg1"/>
          </a:solidFill>
          <a:ln>
            <a:solidFill>
              <a:srgbClr val="0C02D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endParaRPr lang="en-US" altLang="en-FR" sz="1600">
              <a:effectLst>
                <a:outerShdw blurRad="38100" dist="38100" dir="2700000" algn="tl">
                  <a:srgbClr val="C0C0C0"/>
                </a:outerShdw>
              </a:effectLst>
            </a:endParaRPr>
          </a:p>
          <a:p>
            <a:pPr algn="ctr" eaLnBrk="1" hangingPunct="1"/>
            <a:r>
              <a:rPr lang="en-US" altLang="en-FR" sz="1800" b="1">
                <a:effectLst>
                  <a:outerShdw blurRad="38100" dist="38100" dir="2700000" algn="tl">
                    <a:srgbClr val="C0C0C0"/>
                  </a:outerShdw>
                </a:effectLst>
              </a:rPr>
              <a:t>Behavior</a:t>
            </a:r>
            <a:endParaRPr lang="en-US" altLang="en-FR" sz="1600" b="1">
              <a:effectLst>
                <a:outerShdw blurRad="38100" dist="38100" dir="2700000" algn="tl">
                  <a:srgbClr val="C0C0C0"/>
                </a:outerShdw>
              </a:effectLst>
            </a:endParaRPr>
          </a:p>
        </p:txBody>
      </p:sp>
      <p:sp>
        <p:nvSpPr>
          <p:cNvPr id="46" name="TextBox 45">
            <a:extLst>
              <a:ext uri="{FF2B5EF4-FFF2-40B4-BE49-F238E27FC236}">
                <a16:creationId xmlns:a16="http://schemas.microsoft.com/office/drawing/2014/main" id="{17C375D5-0698-050F-1544-0EED1C91D084}"/>
              </a:ext>
            </a:extLst>
          </p:cNvPr>
          <p:cNvSpPr txBox="1">
            <a:spLocks noChangeArrowheads="1"/>
          </p:cNvSpPr>
          <p:nvPr/>
        </p:nvSpPr>
        <p:spPr bwMode="auto">
          <a:xfrm>
            <a:off x="3998913" y="919163"/>
            <a:ext cx="4419600" cy="830262"/>
          </a:xfrm>
          <a:prstGeom prst="rect">
            <a:avLst/>
          </a:prstGeom>
          <a:solidFill>
            <a:schemeClr val="bg1"/>
          </a:solidFill>
          <a:ln w="19050">
            <a:solidFill>
              <a:schemeClr val="tx1"/>
            </a:solidFill>
            <a:miter lim="800000"/>
            <a:headEnd/>
            <a:tailEnd/>
          </a:ln>
          <a:effectLst>
            <a:outerShdw blurRad="50800" dist="38100" dir="2700000" algn="tl" rotWithShape="0">
              <a:srgbClr val="808080">
                <a:alpha val="39998"/>
              </a:srgbClr>
            </a:outerShdw>
          </a:effectLst>
        </p:spPr>
        <p:txBody>
          <a:bodyPr>
            <a:spAutoFit/>
          </a:bodyPr>
          <a:lstStyle/>
          <a:p>
            <a:pPr>
              <a:defRPr/>
            </a:pPr>
            <a:r>
              <a:rPr lang="en-US" dirty="0">
                <a:solidFill>
                  <a:srgbClr val="C00000"/>
                </a:solidFill>
                <a:latin typeface="Arial" charset="0"/>
              </a:rPr>
              <a:t>Learn to be mindful of how you are seen by others, and why</a:t>
            </a:r>
          </a:p>
        </p:txBody>
      </p:sp>
      <p:sp>
        <p:nvSpPr>
          <p:cNvPr id="16" name="Title 1">
            <a:extLst>
              <a:ext uri="{FF2B5EF4-FFF2-40B4-BE49-F238E27FC236}">
                <a16:creationId xmlns:a16="http://schemas.microsoft.com/office/drawing/2014/main" id="{7DFBDDBA-31C3-5E80-7E40-5437D260DEBF}"/>
              </a:ext>
            </a:extLst>
          </p:cNvPr>
          <p:cNvSpPr txBox="1">
            <a:spLocks/>
          </p:cNvSpPr>
          <p:nvPr/>
        </p:nvSpPr>
        <p:spPr>
          <a:xfrm>
            <a:off x="0" y="133350"/>
            <a:ext cx="9144000" cy="1143000"/>
          </a:xfrm>
          <a:prstGeom prst="rect">
            <a:avLst/>
          </a:prstGeom>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sz="4000" b="1" dirty="0">
                <a:solidFill>
                  <a:srgbClr val="0000CC"/>
                </a:solidFill>
                <a:effectLst>
                  <a:outerShdw blurRad="38100" dist="38100" dir="2700000" algn="tl">
                    <a:srgbClr val="C0C0C0"/>
                  </a:outerShdw>
                </a:effectLst>
              </a:rPr>
              <a:t>Why do we behave the way we do?</a:t>
            </a:r>
            <a:endParaRPr lang="en-US" altLang="en-FR" sz="4000" b="1" dirty="0">
              <a:solidFill>
                <a:srgbClr val="0000CC"/>
              </a:solidFill>
              <a:effectLst>
                <a:outerShdw blurRad="38100" dist="38100" dir="2700000" algn="tl">
                  <a:srgbClr val="C0C0C0"/>
                </a:outerShdw>
              </a:effectLst>
              <a:latin typeface="Century Gothic" panose="020B0502020202020204" pitchFamily="34" charset="0"/>
            </a:endParaRPr>
          </a:p>
        </p:txBody>
      </p:sp>
      <p:sp>
        <p:nvSpPr>
          <p:cNvPr id="3" name="Up Arrow 2">
            <a:extLst>
              <a:ext uri="{FF2B5EF4-FFF2-40B4-BE49-F238E27FC236}">
                <a16:creationId xmlns:a16="http://schemas.microsoft.com/office/drawing/2014/main" id="{E0FFF0F3-0010-0E1A-A6A6-797EC0FEFDB6}"/>
              </a:ext>
            </a:extLst>
          </p:cNvPr>
          <p:cNvSpPr/>
          <p:nvPr/>
        </p:nvSpPr>
        <p:spPr>
          <a:xfrm>
            <a:off x="6934200" y="2894013"/>
            <a:ext cx="1608138" cy="162560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800" dirty="0"/>
          </a:p>
        </p:txBody>
      </p:sp>
      <p:sp>
        <p:nvSpPr>
          <p:cNvPr id="24" name="Rectangle 23">
            <a:extLst>
              <a:ext uri="{FF2B5EF4-FFF2-40B4-BE49-F238E27FC236}">
                <a16:creationId xmlns:a16="http://schemas.microsoft.com/office/drawing/2014/main" id="{32E1521C-A03C-5B27-DE51-A82B207617B5}"/>
              </a:ext>
            </a:extLst>
          </p:cNvPr>
          <p:cNvSpPr>
            <a:spLocks noChangeArrowheads="1"/>
          </p:cNvSpPr>
          <p:nvPr/>
        </p:nvSpPr>
        <p:spPr bwMode="auto">
          <a:xfrm>
            <a:off x="6650038" y="2925763"/>
            <a:ext cx="2252662" cy="157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The hidden attributes drive behavior</a:t>
            </a:r>
            <a:endParaRPr lang="en-US" altLang="en-FR" sz="2000" b="1"/>
          </a:p>
        </p:txBody>
      </p:sp>
      <p:sp>
        <p:nvSpPr>
          <p:cNvPr id="75795" name="Espace réservé du numéro de diapositive 2">
            <a:extLst>
              <a:ext uri="{FF2B5EF4-FFF2-40B4-BE49-F238E27FC236}">
                <a16:creationId xmlns:a16="http://schemas.microsoft.com/office/drawing/2014/main" id="{5F64B880-5544-A9AC-A269-7B0DB789D9A1}"/>
              </a:ext>
            </a:extLst>
          </p:cNvPr>
          <p:cNvSpPr txBox="1">
            <a:spLocks/>
          </p:cNvSpPr>
          <p:nvPr/>
        </p:nvSpPr>
        <p:spPr bwMode="auto">
          <a:xfrm>
            <a:off x="8542338" y="6448425"/>
            <a:ext cx="533400"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r" eaLnBrk="1" hangingPunct="1"/>
            <a:fld id="{4EB5E334-CDC7-674F-A32A-4811A9B30C38}" type="slidenum">
              <a:rPr lang="en-US" altLang="en-FR" sz="1400" b="1"/>
              <a:pPr algn="r" eaLnBrk="1" hangingPunct="1"/>
              <a:t>39</a:t>
            </a:fld>
            <a:endParaRPr lang="en-US" altLang="en-FR" sz="1400" b="1"/>
          </a:p>
        </p:txBody>
      </p:sp>
      <p:sp>
        <p:nvSpPr>
          <p:cNvPr id="2" name="Oval 1">
            <a:extLst>
              <a:ext uri="{FF2B5EF4-FFF2-40B4-BE49-F238E27FC236}">
                <a16:creationId xmlns:a16="http://schemas.microsoft.com/office/drawing/2014/main" id="{94588D6A-8AB9-9C86-3238-866B62E85A76}"/>
              </a:ext>
            </a:extLst>
          </p:cNvPr>
          <p:cNvSpPr/>
          <p:nvPr/>
        </p:nvSpPr>
        <p:spPr>
          <a:xfrm rot="231487">
            <a:off x="331788" y="3605213"/>
            <a:ext cx="6143625" cy="908050"/>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800" dirty="0"/>
          </a:p>
        </p:txBody>
      </p:sp>
      <p:grpSp>
        <p:nvGrpSpPr>
          <p:cNvPr id="6" name="Group 30">
            <a:extLst>
              <a:ext uri="{FF2B5EF4-FFF2-40B4-BE49-F238E27FC236}">
                <a16:creationId xmlns:a16="http://schemas.microsoft.com/office/drawing/2014/main" id="{B775E782-F95A-6258-3A27-521ACE03890A}"/>
              </a:ext>
            </a:extLst>
          </p:cNvPr>
          <p:cNvGrpSpPr>
            <a:grpSpLocks/>
          </p:cNvGrpSpPr>
          <p:nvPr/>
        </p:nvGrpSpPr>
        <p:grpSpPr bwMode="auto">
          <a:xfrm>
            <a:off x="152400" y="2060575"/>
            <a:ext cx="2590800" cy="1528763"/>
            <a:chOff x="762001" y="2895600"/>
            <a:chExt cx="2590800" cy="1528763"/>
          </a:xfrm>
        </p:grpSpPr>
        <p:cxnSp>
          <p:nvCxnSpPr>
            <p:cNvPr id="32" name="Straight Arrow Connector 31">
              <a:extLst>
                <a:ext uri="{FF2B5EF4-FFF2-40B4-BE49-F238E27FC236}">
                  <a16:creationId xmlns:a16="http://schemas.microsoft.com/office/drawing/2014/main" id="{DF84BE15-64D9-6120-94F5-2D3CEAFE9C49}"/>
                </a:ext>
              </a:extLst>
            </p:cNvPr>
            <p:cNvCxnSpPr>
              <a:stCxn id="33" idx="2"/>
            </p:cNvCxnSpPr>
            <p:nvPr/>
          </p:nvCxnSpPr>
          <p:spPr>
            <a:xfrm>
              <a:off x="2057401" y="3265488"/>
              <a:ext cx="381000" cy="1158875"/>
            </a:xfrm>
            <a:prstGeom prst="straightConnector1">
              <a:avLst/>
            </a:prstGeom>
            <a:ln w="476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D1426582-B5AE-05A7-4512-67619666E0CC}"/>
                </a:ext>
              </a:extLst>
            </p:cNvPr>
            <p:cNvSpPr txBox="1">
              <a:spLocks noChangeArrowheads="1"/>
            </p:cNvSpPr>
            <p:nvPr/>
          </p:nvSpPr>
          <p:spPr bwMode="auto">
            <a:xfrm>
              <a:off x="762001" y="2895600"/>
              <a:ext cx="2590800" cy="369888"/>
            </a:xfrm>
            <a:prstGeom prst="rect">
              <a:avLst/>
            </a:prstGeom>
            <a:solidFill>
              <a:schemeClr val="bg1"/>
            </a:solidFill>
            <a:ln w="9525">
              <a:solidFill>
                <a:schemeClr val="tx1"/>
              </a:solidFill>
              <a:miter lim="800000"/>
              <a:headEnd/>
              <a:tailEnd/>
            </a:ln>
            <a:effectLst>
              <a:outerShdw blurRad="50800" dist="38100" dir="2700000" algn="tl" rotWithShape="0">
                <a:srgbClr val="808080">
                  <a:alpha val="39999"/>
                </a:srgbClr>
              </a:outerShdw>
            </a:effec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1800" b="1">
                  <a:solidFill>
                    <a:srgbClr val="0000CC"/>
                  </a:solidFill>
                  <a:latin typeface="Century Gothic" panose="020B0502020202020204" pitchFamily="34" charset="0"/>
                </a:rPr>
                <a:t>Let’s explore this now</a:t>
              </a:r>
            </a:p>
          </p:txBody>
        </p:sp>
      </p:grpSp>
    </p:spTree>
  </p:cSld>
  <p:clrMapOvr>
    <a:masterClrMapping/>
  </p:clrMapOvr>
  <p:transition>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1000"/>
                                        <p:tgtEl>
                                          <p:spTgt spid="1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3" presetClass="entr" presetSubtype="16"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p:cTn id="12" dur="500" fill="hold"/>
                                        <p:tgtEl>
                                          <p:spTgt spid="11"/>
                                        </p:tgtEl>
                                        <p:attrNameLst>
                                          <p:attrName>ppt_w</p:attrName>
                                        </p:attrNameLst>
                                      </p:cBhvr>
                                      <p:tavLst>
                                        <p:tav tm="0">
                                          <p:val>
                                            <p:fltVal val="0"/>
                                          </p:val>
                                        </p:tav>
                                        <p:tav tm="100000">
                                          <p:val>
                                            <p:strVal val="#ppt_w"/>
                                          </p:val>
                                        </p:tav>
                                      </p:tavLst>
                                    </p:anim>
                                    <p:anim calcmode="lin" valueType="num">
                                      <p:cBhvr>
                                        <p:cTn id="13" dur="500" fill="hold"/>
                                        <p:tgtEl>
                                          <p:spTgt spid="11"/>
                                        </p:tgtEl>
                                        <p:attrNameLst>
                                          <p:attrName>ppt_h</p:attrName>
                                        </p:attrNameLst>
                                      </p:cBhvr>
                                      <p:tavLst>
                                        <p:tav tm="0">
                                          <p:val>
                                            <p:fltVal val="0"/>
                                          </p:val>
                                        </p:tav>
                                        <p:tav tm="100000">
                                          <p:val>
                                            <p:strVal val="#ppt_h"/>
                                          </p:val>
                                        </p:tav>
                                      </p:tavLst>
                                    </p:anim>
                                  </p:childTnLst>
                                </p:cTn>
                              </p:par>
                            </p:childTnLst>
                          </p:cTn>
                        </p:par>
                        <p:par>
                          <p:cTn id="14" fill="hold" nodeType="afterGroup">
                            <p:stCondLst>
                              <p:cond delay="500"/>
                            </p:stCondLst>
                            <p:childTnLst>
                              <p:par>
                                <p:cTn id="15" presetID="1" presetClass="entr" presetSubtype="0" fill="hold" nodeType="afterEffect">
                                  <p:stCondLst>
                                    <p:cond delay="0"/>
                                  </p:stCondLst>
                                  <p:childTnLst>
                                    <p:set>
                                      <p:cBhvr>
                                        <p:cTn id="16" dur="1" fill="hold">
                                          <p:stCondLst>
                                            <p:cond delay="0"/>
                                          </p:stCondLst>
                                        </p:cTn>
                                        <p:tgtEl>
                                          <p:spTgt spid="21"/>
                                        </p:tgtEl>
                                        <p:attrNameLst>
                                          <p:attrName>style.visibility</p:attrName>
                                        </p:attrNameLst>
                                      </p:cBhvr>
                                      <p:to>
                                        <p:strVal val="visible"/>
                                      </p:to>
                                    </p:set>
                                  </p:childTnLst>
                                </p:cTn>
                              </p:par>
                            </p:childTnLst>
                          </p:cTn>
                        </p:par>
                        <p:par>
                          <p:cTn id="17" fill="hold" nodeType="afterGroup">
                            <p:stCondLst>
                              <p:cond delay="500"/>
                            </p:stCondLst>
                            <p:childTnLst>
                              <p:par>
                                <p:cTn id="18" presetID="22" presetClass="entr" presetSubtype="8" fill="hold" nodeType="after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wipe(left)">
                                      <p:cBhvr>
                                        <p:cTn id="20" dur="500"/>
                                        <p:tgtEl>
                                          <p:spTgt spid="22"/>
                                        </p:tgtEl>
                                      </p:cBhvr>
                                    </p:animEffect>
                                  </p:childTnLst>
                                </p:cTn>
                              </p:par>
                            </p:childTnLst>
                          </p:cTn>
                        </p:par>
                        <p:par>
                          <p:cTn id="21" fill="hold" nodeType="afterGroup">
                            <p:stCondLst>
                              <p:cond delay="1000"/>
                            </p:stCondLst>
                            <p:childTnLst>
                              <p:par>
                                <p:cTn id="22" presetID="22" presetClass="entr" presetSubtype="8" fill="hold"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wipe(left)">
                                      <p:cBhvr>
                                        <p:cTn id="24" dur="1000"/>
                                        <p:tgtEl>
                                          <p:spTgt spid="23"/>
                                        </p:tgtEl>
                                      </p:cBhvr>
                                    </p:animEffect>
                                  </p:childTnLst>
                                </p:cTn>
                              </p:par>
                            </p:childTnLst>
                          </p:cTn>
                        </p:par>
                      </p:childTnLst>
                    </p:cTn>
                  </p:par>
                  <p:par>
                    <p:cTn id="25" fill="hold" nodeType="clickPar">
                      <p:stCondLst>
                        <p:cond delay="indefinite"/>
                      </p:stCondLst>
                      <p:childTnLst>
                        <p:par>
                          <p:cTn id="26" fill="hold" nodeType="withGroup">
                            <p:stCondLst>
                              <p:cond delay="0"/>
                            </p:stCondLst>
                            <p:childTnLst>
                              <p:par>
                                <p:cTn id="27" presetID="22" presetClass="entr" presetSubtype="8" fill="hold" nodeType="clickEffect">
                                  <p:stCondLst>
                                    <p:cond delay="0"/>
                                  </p:stCondLst>
                                  <p:childTnLst>
                                    <p:set>
                                      <p:cBhvr>
                                        <p:cTn id="28" dur="1" fill="hold">
                                          <p:stCondLst>
                                            <p:cond delay="0"/>
                                          </p:stCondLst>
                                        </p:cTn>
                                        <p:tgtEl>
                                          <p:spTgt spid="25"/>
                                        </p:tgtEl>
                                        <p:attrNameLst>
                                          <p:attrName>style.visibility</p:attrName>
                                        </p:attrNameLst>
                                      </p:cBhvr>
                                      <p:to>
                                        <p:strVal val="visible"/>
                                      </p:to>
                                    </p:set>
                                    <p:animEffect transition="in" filter="wipe(left)">
                                      <p:cBhvr>
                                        <p:cTn id="29" dur="1000"/>
                                        <p:tgtEl>
                                          <p:spTgt spid="25"/>
                                        </p:tgtEl>
                                      </p:cBhvr>
                                    </p:animEffect>
                                  </p:childTnLst>
                                </p:cTn>
                              </p:par>
                            </p:childTnLst>
                          </p:cTn>
                        </p:par>
                        <p:par>
                          <p:cTn id="30" fill="hold" nodeType="afterGroup">
                            <p:stCondLst>
                              <p:cond delay="1000"/>
                            </p:stCondLst>
                            <p:childTnLst>
                              <p:par>
                                <p:cTn id="31" presetID="22" presetClass="entr" presetSubtype="8" fill="hold" nodeType="after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wipe(left)">
                                      <p:cBhvr>
                                        <p:cTn id="33" dur="1000"/>
                                        <p:tgtEl>
                                          <p:spTgt spid="26"/>
                                        </p:tgtEl>
                                      </p:cBhvr>
                                    </p:animEffect>
                                  </p:childTnLst>
                                </p:cTn>
                              </p:par>
                            </p:childTnLst>
                          </p:cTn>
                        </p:par>
                      </p:childTnLst>
                    </p:cTn>
                  </p:par>
                  <p:par>
                    <p:cTn id="34" fill="hold" nodeType="clickPar">
                      <p:stCondLst>
                        <p:cond delay="indefinite"/>
                      </p:stCondLst>
                      <p:childTnLst>
                        <p:par>
                          <p:cTn id="35" fill="hold" nodeType="withGroup">
                            <p:stCondLst>
                              <p:cond delay="0"/>
                            </p:stCondLst>
                            <p:childTnLst>
                              <p:par>
                                <p:cTn id="36" presetID="23" presetClass="entr" presetSubtype="16" fill="hold" nodeType="clickEffect">
                                  <p:stCondLst>
                                    <p:cond delay="0"/>
                                  </p:stCondLst>
                                  <p:childTnLst>
                                    <p:set>
                                      <p:cBhvr>
                                        <p:cTn id="37" dur="1" fill="hold">
                                          <p:stCondLst>
                                            <p:cond delay="0"/>
                                          </p:stCondLst>
                                        </p:cTn>
                                        <p:tgtEl>
                                          <p:spTgt spid="29"/>
                                        </p:tgtEl>
                                        <p:attrNameLst>
                                          <p:attrName>style.visibility</p:attrName>
                                        </p:attrNameLst>
                                      </p:cBhvr>
                                      <p:to>
                                        <p:strVal val="visible"/>
                                      </p:to>
                                    </p:set>
                                    <p:anim calcmode="lin" valueType="num">
                                      <p:cBhvr>
                                        <p:cTn id="38" dur="500" fill="hold"/>
                                        <p:tgtEl>
                                          <p:spTgt spid="29"/>
                                        </p:tgtEl>
                                        <p:attrNameLst>
                                          <p:attrName>ppt_w</p:attrName>
                                        </p:attrNameLst>
                                      </p:cBhvr>
                                      <p:tavLst>
                                        <p:tav tm="0">
                                          <p:val>
                                            <p:fltVal val="0"/>
                                          </p:val>
                                        </p:tav>
                                        <p:tav tm="100000">
                                          <p:val>
                                            <p:strVal val="#ppt_w"/>
                                          </p:val>
                                        </p:tav>
                                      </p:tavLst>
                                    </p:anim>
                                    <p:anim calcmode="lin" valueType="num">
                                      <p:cBhvr>
                                        <p:cTn id="39" dur="500" fill="hold"/>
                                        <p:tgtEl>
                                          <p:spTgt spid="29"/>
                                        </p:tgtEl>
                                        <p:attrNameLst>
                                          <p:attrName>ppt_h</p:attrName>
                                        </p:attrNameLst>
                                      </p:cBhvr>
                                      <p:tavLst>
                                        <p:tav tm="0">
                                          <p:val>
                                            <p:fltVal val="0"/>
                                          </p:val>
                                        </p:tav>
                                        <p:tav tm="100000">
                                          <p:val>
                                            <p:strVal val="#ppt_h"/>
                                          </p:val>
                                        </p:tav>
                                      </p:tavLst>
                                    </p:anim>
                                  </p:childTnLst>
                                </p:cTn>
                              </p:par>
                            </p:childTnLst>
                          </p:cTn>
                        </p:par>
                      </p:childTnLst>
                    </p:cTn>
                  </p:par>
                  <p:par>
                    <p:cTn id="40" fill="hold" nodeType="clickPar">
                      <p:stCondLst>
                        <p:cond delay="indefinite"/>
                      </p:stCondLst>
                      <p:childTnLst>
                        <p:par>
                          <p:cTn id="41" fill="hold" nodeType="withGroup">
                            <p:stCondLst>
                              <p:cond delay="0"/>
                            </p:stCondLst>
                            <p:childTnLst>
                              <p:par>
                                <p:cTn id="42" presetID="23" presetClass="entr" presetSubtype="16" fill="hold" nodeType="clickEffect">
                                  <p:stCondLst>
                                    <p:cond delay="0"/>
                                  </p:stCondLst>
                                  <p:childTnLst>
                                    <p:set>
                                      <p:cBhvr>
                                        <p:cTn id="43" dur="1" fill="hold">
                                          <p:stCondLst>
                                            <p:cond delay="0"/>
                                          </p:stCondLst>
                                        </p:cTn>
                                        <p:tgtEl>
                                          <p:spTgt spid="27"/>
                                        </p:tgtEl>
                                        <p:attrNameLst>
                                          <p:attrName>style.visibility</p:attrName>
                                        </p:attrNameLst>
                                      </p:cBhvr>
                                      <p:to>
                                        <p:strVal val="visible"/>
                                      </p:to>
                                    </p:set>
                                    <p:anim calcmode="lin" valueType="num">
                                      <p:cBhvr>
                                        <p:cTn id="44" dur="500" fill="hold"/>
                                        <p:tgtEl>
                                          <p:spTgt spid="27"/>
                                        </p:tgtEl>
                                        <p:attrNameLst>
                                          <p:attrName>ppt_w</p:attrName>
                                        </p:attrNameLst>
                                      </p:cBhvr>
                                      <p:tavLst>
                                        <p:tav tm="0">
                                          <p:val>
                                            <p:fltVal val="0"/>
                                          </p:val>
                                        </p:tav>
                                        <p:tav tm="100000">
                                          <p:val>
                                            <p:strVal val="#ppt_w"/>
                                          </p:val>
                                        </p:tav>
                                      </p:tavLst>
                                    </p:anim>
                                    <p:anim calcmode="lin" valueType="num">
                                      <p:cBhvr>
                                        <p:cTn id="45" dur="500" fill="hold"/>
                                        <p:tgtEl>
                                          <p:spTgt spid="27"/>
                                        </p:tgtEl>
                                        <p:attrNameLst>
                                          <p:attrName>ppt_h</p:attrName>
                                        </p:attrNameLst>
                                      </p:cBhvr>
                                      <p:tavLst>
                                        <p:tav tm="0">
                                          <p:val>
                                            <p:fltVal val="0"/>
                                          </p:val>
                                        </p:tav>
                                        <p:tav tm="100000">
                                          <p:val>
                                            <p:strVal val="#ppt_h"/>
                                          </p:val>
                                        </p:tav>
                                      </p:tavLst>
                                    </p:anim>
                                  </p:childTnLst>
                                </p:cTn>
                              </p:par>
                            </p:childTnLst>
                          </p:cTn>
                        </p:par>
                      </p:childTnLst>
                    </p:cTn>
                  </p:par>
                  <p:par>
                    <p:cTn id="46" fill="hold" nodeType="clickPar">
                      <p:stCondLst>
                        <p:cond delay="indefinite"/>
                      </p:stCondLst>
                      <p:childTnLst>
                        <p:par>
                          <p:cTn id="47" fill="hold" nodeType="withGroup">
                            <p:stCondLst>
                              <p:cond delay="0"/>
                            </p:stCondLst>
                            <p:childTnLst>
                              <p:par>
                                <p:cTn id="48" presetID="23" presetClass="entr" presetSubtype="16" fill="hold" nodeType="clickEffect">
                                  <p:stCondLst>
                                    <p:cond delay="0"/>
                                  </p:stCondLst>
                                  <p:childTnLst>
                                    <p:set>
                                      <p:cBhvr>
                                        <p:cTn id="49" dur="1" fill="hold">
                                          <p:stCondLst>
                                            <p:cond delay="0"/>
                                          </p:stCondLst>
                                        </p:cTn>
                                        <p:tgtEl>
                                          <p:spTgt spid="28"/>
                                        </p:tgtEl>
                                        <p:attrNameLst>
                                          <p:attrName>style.visibility</p:attrName>
                                        </p:attrNameLst>
                                      </p:cBhvr>
                                      <p:to>
                                        <p:strVal val="visible"/>
                                      </p:to>
                                    </p:set>
                                    <p:anim calcmode="lin" valueType="num">
                                      <p:cBhvr>
                                        <p:cTn id="50" dur="500" fill="hold"/>
                                        <p:tgtEl>
                                          <p:spTgt spid="28"/>
                                        </p:tgtEl>
                                        <p:attrNameLst>
                                          <p:attrName>ppt_w</p:attrName>
                                        </p:attrNameLst>
                                      </p:cBhvr>
                                      <p:tavLst>
                                        <p:tav tm="0">
                                          <p:val>
                                            <p:fltVal val="0"/>
                                          </p:val>
                                        </p:tav>
                                        <p:tav tm="100000">
                                          <p:val>
                                            <p:strVal val="#ppt_w"/>
                                          </p:val>
                                        </p:tav>
                                      </p:tavLst>
                                    </p:anim>
                                    <p:anim calcmode="lin" valueType="num">
                                      <p:cBhvr>
                                        <p:cTn id="51" dur="500" fill="hold"/>
                                        <p:tgtEl>
                                          <p:spTgt spid="28"/>
                                        </p:tgtEl>
                                        <p:attrNameLst>
                                          <p:attrName>ppt_h</p:attrName>
                                        </p:attrNameLst>
                                      </p:cBhvr>
                                      <p:tavLst>
                                        <p:tav tm="0">
                                          <p:val>
                                            <p:fltVal val="0"/>
                                          </p:val>
                                        </p:tav>
                                        <p:tav tm="100000">
                                          <p:val>
                                            <p:strVal val="#ppt_h"/>
                                          </p:val>
                                        </p:tav>
                                      </p:tavLst>
                                    </p:anim>
                                  </p:childTnLst>
                                </p:cTn>
                              </p:par>
                            </p:childTnLst>
                          </p:cTn>
                        </p:par>
                      </p:childTnLst>
                    </p:cTn>
                  </p:par>
                  <p:par>
                    <p:cTn id="52" fill="hold" nodeType="clickPar">
                      <p:stCondLst>
                        <p:cond delay="indefinite"/>
                      </p:stCondLst>
                      <p:childTnLst>
                        <p:par>
                          <p:cTn id="53" fill="hold" nodeType="withGroup">
                            <p:stCondLst>
                              <p:cond delay="0"/>
                            </p:stCondLst>
                            <p:childTnLst>
                              <p:par>
                                <p:cTn id="54" presetID="22" presetClass="entr" presetSubtype="4" fill="hold" nodeType="clickEffect">
                                  <p:stCondLst>
                                    <p:cond delay="0"/>
                                  </p:stCondLst>
                                  <p:childTnLst>
                                    <p:set>
                                      <p:cBhvr>
                                        <p:cTn id="55" dur="1" fill="hold">
                                          <p:stCondLst>
                                            <p:cond delay="0"/>
                                          </p:stCondLst>
                                        </p:cTn>
                                        <p:tgtEl>
                                          <p:spTgt spid="3"/>
                                        </p:tgtEl>
                                        <p:attrNameLst>
                                          <p:attrName>style.visibility</p:attrName>
                                        </p:attrNameLst>
                                      </p:cBhvr>
                                      <p:to>
                                        <p:strVal val="visible"/>
                                      </p:to>
                                    </p:set>
                                    <p:animEffect transition="in" filter="wipe(down)">
                                      <p:cBhvr>
                                        <p:cTn id="56" dur="500"/>
                                        <p:tgtEl>
                                          <p:spTgt spid="3"/>
                                        </p:tgtEl>
                                      </p:cBhvr>
                                    </p:animEffect>
                                  </p:childTnLst>
                                </p:cTn>
                              </p:par>
                            </p:childTnLst>
                          </p:cTn>
                        </p:par>
                        <p:par>
                          <p:cTn id="57" fill="hold" nodeType="afterGroup">
                            <p:stCondLst>
                              <p:cond delay="500"/>
                            </p:stCondLst>
                            <p:childTnLst>
                              <p:par>
                                <p:cTn id="58" presetID="22" presetClass="entr" presetSubtype="4" fill="hold" nodeType="afterEffect">
                                  <p:stCondLst>
                                    <p:cond delay="0"/>
                                  </p:stCondLst>
                                  <p:childTnLst>
                                    <p:set>
                                      <p:cBhvr>
                                        <p:cTn id="59" dur="1" fill="hold">
                                          <p:stCondLst>
                                            <p:cond delay="0"/>
                                          </p:stCondLst>
                                        </p:cTn>
                                        <p:tgtEl>
                                          <p:spTgt spid="24"/>
                                        </p:tgtEl>
                                        <p:attrNameLst>
                                          <p:attrName>style.visibility</p:attrName>
                                        </p:attrNameLst>
                                      </p:cBhvr>
                                      <p:to>
                                        <p:strVal val="visible"/>
                                      </p:to>
                                    </p:set>
                                    <p:animEffect transition="in" filter="wipe(down)">
                                      <p:cBhvr>
                                        <p:cTn id="60" dur="500"/>
                                        <p:tgtEl>
                                          <p:spTgt spid="24"/>
                                        </p:tgtEl>
                                      </p:cBhvr>
                                    </p:animEffect>
                                  </p:childTnLst>
                                </p:cTn>
                              </p:par>
                            </p:childTnLst>
                          </p:cTn>
                        </p:par>
                      </p:childTnLst>
                    </p:cTn>
                  </p:par>
                  <p:par>
                    <p:cTn id="61" fill="hold" nodeType="clickPar">
                      <p:stCondLst>
                        <p:cond delay="indefinite"/>
                      </p:stCondLst>
                      <p:childTnLst>
                        <p:par>
                          <p:cTn id="62" fill="hold" nodeType="withGroup">
                            <p:stCondLst>
                              <p:cond delay="0"/>
                            </p:stCondLst>
                            <p:childTnLst>
                              <p:par>
                                <p:cTn id="63" presetID="22" presetClass="entr" presetSubtype="1" fill="hold" nodeType="clickEffect">
                                  <p:stCondLst>
                                    <p:cond delay="0"/>
                                  </p:stCondLst>
                                  <p:childTnLst>
                                    <p:set>
                                      <p:cBhvr>
                                        <p:cTn id="64" dur="1" fill="hold">
                                          <p:stCondLst>
                                            <p:cond delay="0"/>
                                          </p:stCondLst>
                                        </p:cTn>
                                        <p:tgtEl>
                                          <p:spTgt spid="46"/>
                                        </p:tgtEl>
                                        <p:attrNameLst>
                                          <p:attrName>style.visibility</p:attrName>
                                        </p:attrNameLst>
                                      </p:cBhvr>
                                      <p:to>
                                        <p:strVal val="visible"/>
                                      </p:to>
                                    </p:set>
                                    <p:animEffect transition="in" filter="wipe(up)">
                                      <p:cBhvr>
                                        <p:cTn id="65" dur="1000"/>
                                        <p:tgtEl>
                                          <p:spTgt spid="46"/>
                                        </p:tgtEl>
                                      </p:cBhvr>
                                    </p:animEffect>
                                  </p:childTnLst>
                                </p:cTn>
                              </p:par>
                            </p:childTnLst>
                          </p:cTn>
                        </p:par>
                      </p:childTnLst>
                    </p:cTn>
                  </p:par>
                  <p:par>
                    <p:cTn id="66" fill="hold" nodeType="clickPar">
                      <p:stCondLst>
                        <p:cond delay="indefinite"/>
                      </p:stCondLst>
                      <p:childTnLst>
                        <p:par>
                          <p:cTn id="67" fill="hold" nodeType="withGroup">
                            <p:stCondLst>
                              <p:cond delay="0"/>
                            </p:stCondLst>
                            <p:childTnLst>
                              <p:par>
                                <p:cTn id="68" presetID="21" presetClass="entr" presetSubtype="1" fill="hold" nodeType="clickEffect">
                                  <p:stCondLst>
                                    <p:cond delay="0"/>
                                  </p:stCondLst>
                                  <p:childTnLst>
                                    <p:set>
                                      <p:cBhvr>
                                        <p:cTn id="69" dur="1" fill="hold">
                                          <p:stCondLst>
                                            <p:cond delay="0"/>
                                          </p:stCondLst>
                                        </p:cTn>
                                        <p:tgtEl>
                                          <p:spTgt spid="2"/>
                                        </p:tgtEl>
                                        <p:attrNameLst>
                                          <p:attrName>style.visibility</p:attrName>
                                        </p:attrNameLst>
                                      </p:cBhvr>
                                      <p:to>
                                        <p:strVal val="visible"/>
                                      </p:to>
                                    </p:set>
                                    <p:animEffect transition="in" filter="wheel(1)">
                                      <p:cBhvr>
                                        <p:cTn id="70" dur="2000"/>
                                        <p:tgtEl>
                                          <p:spTgt spid="2"/>
                                        </p:tgtEl>
                                      </p:cBhvr>
                                    </p:animEffect>
                                  </p:childTnLst>
                                </p:cTn>
                              </p:par>
                            </p:childTnLst>
                          </p:cTn>
                        </p:par>
                        <p:par>
                          <p:cTn id="71" fill="hold" nodeType="afterGroup">
                            <p:stCondLst>
                              <p:cond delay="2000"/>
                            </p:stCondLst>
                            <p:childTnLst>
                              <p:par>
                                <p:cTn id="72" presetID="22" presetClass="entr" presetSubtype="1" fill="hold" nodeType="afterEffect">
                                  <p:stCondLst>
                                    <p:cond delay="0"/>
                                  </p:stCondLst>
                                  <p:childTnLst>
                                    <p:set>
                                      <p:cBhvr>
                                        <p:cTn id="73" dur="1" fill="hold">
                                          <p:stCondLst>
                                            <p:cond delay="0"/>
                                          </p:stCondLst>
                                        </p:cTn>
                                        <p:tgtEl>
                                          <p:spTgt spid="6"/>
                                        </p:tgtEl>
                                        <p:attrNameLst>
                                          <p:attrName>style.visibility</p:attrName>
                                        </p:attrNameLst>
                                      </p:cBhvr>
                                      <p:to>
                                        <p:strVal val="visible"/>
                                      </p:to>
                                    </p:set>
                                    <p:animEffect transition="in" filter="wipe(up)">
                                      <p:cBhvr>
                                        <p:cTn id="74"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22" grpId="0" animBg="1"/>
      <p:bldP spid="23" grpId="0" animBg="1"/>
      <p:bldP spid="25" grpId="0" animBg="1"/>
      <p:bldP spid="26" grpId="0" animBg="1"/>
      <p:bldP spid="27" grpId="0"/>
      <p:bldP spid="28" grpId="0"/>
      <p:bldP spid="29" grpId="0"/>
      <p:bldP spid="11" grpId="0" animBg="1"/>
      <p:bldP spid="46" grpId="0" animBg="1"/>
      <p:bldP spid="3" grpId="0" animBg="1"/>
      <p:bldP spid="24" grpId="0"/>
      <p:bldP spid="2" grpId="0" animBg="1"/>
    </p:bldLst>
  </p:timing>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25666" name="Rectangle 2">
            <a:extLst>
              <a:ext uri="{FF2B5EF4-FFF2-40B4-BE49-F238E27FC236}">
                <a16:creationId xmlns:a16="http://schemas.microsoft.com/office/drawing/2014/main" id="{61254CEA-F5BF-E1C5-765F-5A8469FED503}"/>
              </a:ext>
            </a:extLst>
          </p:cNvPr>
          <p:cNvSpPr>
            <a:spLocks noGrp="1" noChangeArrowheads="1"/>
          </p:cNvSpPr>
          <p:nvPr>
            <p:ph type="title"/>
          </p:nvPr>
        </p:nvSpPr>
        <p:spPr>
          <a:xfrm>
            <a:off x="0" y="228600"/>
            <a:ext cx="8839200" cy="914400"/>
          </a:xfrm>
        </p:spPr>
        <p:txBody>
          <a:bodyPr/>
          <a:lstStyle/>
          <a:p>
            <a:pPr marL="1143000" indent="-1143000"/>
            <a:r>
              <a:rPr lang="en-US" altLang="en-US" sz="5400" b="1" dirty="0">
                <a:solidFill>
                  <a:srgbClr val="0070C0"/>
                </a:solidFill>
                <a:effectLst>
                  <a:outerShdw blurRad="38100" dist="38100" dir="2700000" algn="tl">
                    <a:srgbClr val="C0C0C0"/>
                  </a:outerShdw>
                </a:effectLst>
                <a:ea typeface="ＭＳ Ｐゴシック" panose="020B0600070205080204" pitchFamily="34" charset="-128"/>
              </a:rPr>
              <a:t>Intention today</a:t>
            </a:r>
            <a:br>
              <a:rPr lang="en-US" altLang="en-US" sz="5400" b="1" dirty="0">
                <a:solidFill>
                  <a:srgbClr val="0070C0"/>
                </a:solidFill>
                <a:effectLst>
                  <a:outerShdw blurRad="38100" dist="38100" dir="2700000" algn="tl">
                    <a:srgbClr val="C0C0C0"/>
                  </a:outerShdw>
                </a:effectLst>
                <a:ea typeface="ＭＳ Ｐゴシック" panose="020B0600070205080204" pitchFamily="34" charset="-128"/>
              </a:rPr>
            </a:br>
            <a:endParaRPr lang="en-US" altLang="en-US" b="1" dirty="0">
              <a:solidFill>
                <a:srgbClr val="0070C0"/>
              </a:solidFill>
              <a:effectLst>
                <a:outerShdw blurRad="38100" dist="38100" dir="2700000" algn="tl">
                  <a:srgbClr val="C0C0C0"/>
                </a:outerShdw>
              </a:effectLst>
              <a:ea typeface="ＭＳ Ｐゴシック" panose="020B0600070205080204" pitchFamily="34" charset="-128"/>
            </a:endParaRPr>
          </a:p>
        </p:txBody>
      </p:sp>
      <p:sp>
        <p:nvSpPr>
          <p:cNvPr id="32771" name="Slide Number Placeholder 3">
            <a:extLst>
              <a:ext uri="{FF2B5EF4-FFF2-40B4-BE49-F238E27FC236}">
                <a16:creationId xmlns:a16="http://schemas.microsoft.com/office/drawing/2014/main" id="{B5AA898D-E711-A28B-EE61-43246F6ABD9A}"/>
              </a:ext>
            </a:extLst>
          </p:cNvPr>
          <p:cNvSpPr>
            <a:spLocks noGrp="1"/>
          </p:cNvSpPr>
          <p:nvPr>
            <p:ph type="sldNum" sz="quarter" idx="12"/>
          </p:nvPr>
        </p:nvSpPr>
        <p:spPr>
          <a:xfrm>
            <a:off x="8686800" y="6248400"/>
            <a:ext cx="3810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l" eaLnBrk="1" hangingPunct="1"/>
            <a:fld id="{885E3503-E3AA-3C43-AC60-BBBA232AF133}" type="slidenum">
              <a:rPr lang="en-US" altLang="en-FR" sz="1400"/>
              <a:pPr algn="l" eaLnBrk="1" hangingPunct="1"/>
              <a:t>4</a:t>
            </a:fld>
            <a:endParaRPr lang="en-US" altLang="en-FR" sz="1400"/>
          </a:p>
        </p:txBody>
      </p:sp>
      <p:sp>
        <p:nvSpPr>
          <p:cNvPr id="6148" name="Content Placeholder 2">
            <a:extLst>
              <a:ext uri="{FF2B5EF4-FFF2-40B4-BE49-F238E27FC236}">
                <a16:creationId xmlns:a16="http://schemas.microsoft.com/office/drawing/2014/main" id="{344DD874-7319-CE9B-B14D-5256F24920D2}"/>
              </a:ext>
            </a:extLst>
          </p:cNvPr>
          <p:cNvSpPr>
            <a:spLocks noGrp="1"/>
          </p:cNvSpPr>
          <p:nvPr>
            <p:ph idx="1"/>
          </p:nvPr>
        </p:nvSpPr>
        <p:spPr>
          <a:xfrm>
            <a:off x="485775" y="838200"/>
            <a:ext cx="8229600" cy="4648200"/>
          </a:xfrm>
        </p:spPr>
        <p:txBody>
          <a:bodyPr/>
          <a:lstStyle/>
          <a:p>
            <a:pPr>
              <a:buFont typeface="Wingdings" pitchFamily="2" charset="2"/>
              <a:buChar char="Ø"/>
            </a:pPr>
            <a:r>
              <a:rPr lang="en-US" altLang="en-FR" b="1" dirty="0">
                <a:solidFill>
                  <a:srgbClr val="0070C0"/>
                </a:solidFill>
                <a:ea typeface="ＭＳ Ｐゴシック" panose="020B0600070205080204" pitchFamily="34" charset="-128"/>
              </a:rPr>
              <a:t> Objectives of the day</a:t>
            </a:r>
          </a:p>
          <a:p>
            <a:pPr>
              <a:buFont typeface="Wingdings" pitchFamily="2" charset="2"/>
              <a:buChar char="Ø"/>
            </a:pPr>
            <a:r>
              <a:rPr lang="en-US" altLang="en-FR" b="1" dirty="0">
                <a:solidFill>
                  <a:srgbClr val="0070C0"/>
                </a:solidFill>
                <a:ea typeface="ＭＳ Ｐゴシック" panose="020B0600070205080204" pitchFamily="34" charset="-128"/>
              </a:rPr>
              <a:t> Explanation of the course &amp; process</a:t>
            </a:r>
          </a:p>
          <a:p>
            <a:pPr>
              <a:buFont typeface="Wingdings" pitchFamily="2" charset="2"/>
              <a:buChar char="Ø"/>
            </a:pPr>
            <a:r>
              <a:rPr lang="en-US" altLang="en-FR" b="1" dirty="0">
                <a:solidFill>
                  <a:srgbClr val="0070C0"/>
                </a:solidFill>
                <a:ea typeface="ＭＳ Ｐゴシック" panose="020B0600070205080204" pitchFamily="34" charset="-128"/>
              </a:rPr>
              <a:t> What drives success</a:t>
            </a:r>
          </a:p>
          <a:p>
            <a:pPr>
              <a:buFont typeface="Wingdings" pitchFamily="2" charset="2"/>
              <a:buChar char="Ø"/>
            </a:pPr>
            <a:r>
              <a:rPr lang="en-US" altLang="en-FR" b="1" dirty="0">
                <a:solidFill>
                  <a:srgbClr val="0070C0"/>
                </a:solidFill>
                <a:ea typeface="ＭＳ Ｐゴシック" panose="020B0600070205080204" pitchFamily="34" charset="-128"/>
              </a:rPr>
              <a:t> Getting to know one another</a:t>
            </a:r>
          </a:p>
          <a:p>
            <a:pPr>
              <a:buFont typeface="Wingdings" pitchFamily="2" charset="2"/>
              <a:buChar char="Ø"/>
            </a:pPr>
            <a:r>
              <a:rPr lang="en-US" altLang="en-FR" b="1" dirty="0">
                <a:solidFill>
                  <a:srgbClr val="0070C0"/>
                </a:solidFill>
                <a:ea typeface="ＭＳ Ｐゴシック" panose="020B0600070205080204" pitchFamily="34" charset="-128"/>
              </a:rPr>
              <a:t> Why you behave the way you do</a:t>
            </a:r>
          </a:p>
          <a:p>
            <a:pPr>
              <a:buFont typeface="Wingdings" pitchFamily="2" charset="2"/>
              <a:buChar char="Ø"/>
            </a:pPr>
            <a:r>
              <a:rPr lang="en-US" altLang="en-FR" b="1" dirty="0">
                <a:solidFill>
                  <a:srgbClr val="0070C0"/>
                </a:solidFill>
                <a:ea typeface="ＭＳ Ｐゴシック" panose="020B0600070205080204" pitchFamily="34" charset="-128"/>
              </a:rPr>
              <a:t>Things to do for next week</a:t>
            </a:r>
          </a:p>
          <a:p>
            <a:pPr>
              <a:buFont typeface="Wingdings" pitchFamily="2" charset="2"/>
              <a:buChar char="Ø"/>
            </a:pPr>
            <a:r>
              <a:rPr lang="en-US" altLang="en-FR" b="1" dirty="0">
                <a:solidFill>
                  <a:srgbClr val="0070C0"/>
                </a:solidFill>
                <a:ea typeface="ＭＳ Ｐゴシック" panose="020B0600070205080204" pitchFamily="34" charset="-128"/>
              </a:rPr>
              <a:t> References &amp; glossary</a:t>
            </a:r>
          </a:p>
          <a:p>
            <a:pPr>
              <a:buFont typeface="Wingdings" pitchFamily="2" charset="2"/>
              <a:buChar char="Ø"/>
            </a:pPr>
            <a:r>
              <a:rPr lang="en-US" altLang="en-FR" b="1" dirty="0">
                <a:solidFill>
                  <a:srgbClr val="0070C0"/>
                </a:solidFill>
                <a:ea typeface="ＭＳ Ｐゴシック" panose="020B0600070205080204" pitchFamily="34" charset="-128"/>
              </a:rPr>
              <a:t> Learning Log</a:t>
            </a:r>
          </a:p>
          <a:p>
            <a:pPr>
              <a:buFont typeface="Wingdings" pitchFamily="2" charset="2"/>
              <a:buChar char="Ø"/>
            </a:pPr>
            <a:r>
              <a:rPr lang="en-US" altLang="en-FR" b="1" dirty="0">
                <a:solidFill>
                  <a:srgbClr val="0070C0"/>
                </a:solidFill>
                <a:ea typeface="ＭＳ Ｐゴシック" panose="020B0600070205080204" pitchFamily="34" charset="-128"/>
              </a:rPr>
              <a:t> About your prof.</a:t>
            </a:r>
          </a:p>
          <a:p>
            <a:pPr>
              <a:buFont typeface="Wingdings" pitchFamily="2" charset="2"/>
              <a:buChar char="Ø"/>
            </a:pPr>
            <a:endParaRPr lang="en-US" altLang="en-FR" b="1" dirty="0">
              <a:solidFill>
                <a:srgbClr val="0070C0"/>
              </a:solidFill>
              <a:ea typeface="ＭＳ Ｐゴシック" panose="020B0600070205080204" pitchFamily="34" charset="-128"/>
            </a:endParaRPr>
          </a:p>
          <a:p>
            <a:pPr>
              <a:buFont typeface="Wingdings" pitchFamily="2" charset="2"/>
              <a:buChar char="Ø"/>
            </a:pPr>
            <a:endParaRPr lang="en-US" altLang="en-FR" b="1" dirty="0">
              <a:solidFill>
                <a:srgbClr val="0070C0"/>
              </a:solidFill>
              <a:ea typeface="ＭＳ Ｐゴシック" panose="020B0600070205080204" pitchFamily="34" charset="-128"/>
            </a:endParaRPr>
          </a:p>
          <a:p>
            <a:pPr>
              <a:buFont typeface="Wingdings" pitchFamily="2" charset="2"/>
              <a:buChar char="Ø"/>
            </a:pPr>
            <a:endParaRPr lang="en-US" altLang="en-FR" b="1" dirty="0">
              <a:solidFill>
                <a:srgbClr val="0070C0"/>
              </a:solidFill>
              <a:ea typeface="ＭＳ Ｐゴシック" panose="020B0600070205080204" pitchFamily="34" charset="-128"/>
            </a:endParaRPr>
          </a:p>
        </p:txBody>
      </p:sp>
    </p:spTree>
    <p:extLst>
      <p:ext uri="{BB962C8B-B14F-4D97-AF65-F5344CB8AC3E}">
        <p14:creationId xmlns:p14="http://schemas.microsoft.com/office/powerpoint/2010/main" val="315106212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625666"/>
                                        </p:tgtEl>
                                        <p:attrNameLst>
                                          <p:attrName>style.visibility</p:attrName>
                                        </p:attrNameLst>
                                      </p:cBhvr>
                                      <p:to>
                                        <p:strVal val="visible"/>
                                      </p:to>
                                    </p:set>
                                    <p:animEffect transition="in" filter="wipe(left)">
                                      <p:cBhvr>
                                        <p:cTn id="7" dur="500"/>
                                        <p:tgtEl>
                                          <p:spTgt spid="62566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6148">
                                            <p:txEl>
                                              <p:pRg st="0" end="0"/>
                                            </p:txEl>
                                          </p:spTgt>
                                        </p:tgtEl>
                                        <p:attrNameLst>
                                          <p:attrName>style.visibility</p:attrName>
                                        </p:attrNameLst>
                                      </p:cBhvr>
                                      <p:to>
                                        <p:strVal val="visible"/>
                                      </p:to>
                                    </p:set>
                                    <p:animEffect transition="in" filter="wipe(left)">
                                      <p:cBhvr>
                                        <p:cTn id="12" dur="1000"/>
                                        <p:tgtEl>
                                          <p:spTgt spid="6148">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6148">
                                            <p:txEl>
                                              <p:pRg st="1" end="1"/>
                                            </p:txEl>
                                          </p:spTgt>
                                        </p:tgtEl>
                                        <p:attrNameLst>
                                          <p:attrName>style.visibility</p:attrName>
                                        </p:attrNameLst>
                                      </p:cBhvr>
                                      <p:to>
                                        <p:strVal val="visible"/>
                                      </p:to>
                                    </p:set>
                                    <p:animEffect transition="in" filter="wipe(left)">
                                      <p:cBhvr>
                                        <p:cTn id="17" dur="1000"/>
                                        <p:tgtEl>
                                          <p:spTgt spid="6148">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6148">
                                            <p:txEl>
                                              <p:pRg st="2" end="2"/>
                                            </p:txEl>
                                          </p:spTgt>
                                        </p:tgtEl>
                                        <p:attrNameLst>
                                          <p:attrName>style.visibility</p:attrName>
                                        </p:attrNameLst>
                                      </p:cBhvr>
                                      <p:to>
                                        <p:strVal val="visible"/>
                                      </p:to>
                                    </p:set>
                                    <p:animEffect transition="in" filter="wipe(left)">
                                      <p:cBhvr>
                                        <p:cTn id="22" dur="1000"/>
                                        <p:tgtEl>
                                          <p:spTgt spid="6148">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6148">
                                            <p:txEl>
                                              <p:pRg st="3" end="3"/>
                                            </p:txEl>
                                          </p:spTgt>
                                        </p:tgtEl>
                                        <p:attrNameLst>
                                          <p:attrName>style.visibility</p:attrName>
                                        </p:attrNameLst>
                                      </p:cBhvr>
                                      <p:to>
                                        <p:strVal val="visible"/>
                                      </p:to>
                                    </p:set>
                                    <p:animEffect transition="in" filter="wipe(left)">
                                      <p:cBhvr>
                                        <p:cTn id="27" dur="1000"/>
                                        <p:tgtEl>
                                          <p:spTgt spid="6148">
                                            <p:txEl>
                                              <p:pRg st="3" end="3"/>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6148">
                                            <p:txEl>
                                              <p:pRg st="4" end="4"/>
                                            </p:txEl>
                                          </p:spTgt>
                                        </p:tgtEl>
                                        <p:attrNameLst>
                                          <p:attrName>style.visibility</p:attrName>
                                        </p:attrNameLst>
                                      </p:cBhvr>
                                      <p:to>
                                        <p:strVal val="visible"/>
                                      </p:to>
                                    </p:set>
                                    <p:animEffect transition="in" filter="wipe(left)">
                                      <p:cBhvr>
                                        <p:cTn id="32" dur="1000"/>
                                        <p:tgtEl>
                                          <p:spTgt spid="6148">
                                            <p:txEl>
                                              <p:pRg st="4" end="4"/>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6148">
                                            <p:txEl>
                                              <p:pRg st="5" end="5"/>
                                            </p:txEl>
                                          </p:spTgt>
                                        </p:tgtEl>
                                        <p:attrNameLst>
                                          <p:attrName>style.visibility</p:attrName>
                                        </p:attrNameLst>
                                      </p:cBhvr>
                                      <p:to>
                                        <p:strVal val="visible"/>
                                      </p:to>
                                    </p:set>
                                    <p:animEffect transition="in" filter="wipe(left)">
                                      <p:cBhvr>
                                        <p:cTn id="37" dur="1000"/>
                                        <p:tgtEl>
                                          <p:spTgt spid="6148">
                                            <p:txEl>
                                              <p:pRg st="5" end="5"/>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6148">
                                            <p:txEl>
                                              <p:pRg st="6" end="6"/>
                                            </p:txEl>
                                          </p:spTgt>
                                        </p:tgtEl>
                                        <p:attrNameLst>
                                          <p:attrName>style.visibility</p:attrName>
                                        </p:attrNameLst>
                                      </p:cBhvr>
                                      <p:to>
                                        <p:strVal val="visible"/>
                                      </p:to>
                                    </p:set>
                                    <p:animEffect transition="in" filter="wipe(left)">
                                      <p:cBhvr>
                                        <p:cTn id="42" dur="1000"/>
                                        <p:tgtEl>
                                          <p:spTgt spid="6148">
                                            <p:txEl>
                                              <p:pRg st="6" end="6"/>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6148">
                                            <p:txEl>
                                              <p:pRg st="7" end="7"/>
                                            </p:txEl>
                                          </p:spTgt>
                                        </p:tgtEl>
                                        <p:attrNameLst>
                                          <p:attrName>style.visibility</p:attrName>
                                        </p:attrNameLst>
                                      </p:cBhvr>
                                      <p:to>
                                        <p:strVal val="visible"/>
                                      </p:to>
                                    </p:set>
                                    <p:animEffect transition="in" filter="wipe(left)">
                                      <p:cBhvr>
                                        <p:cTn id="47" dur="1000"/>
                                        <p:tgtEl>
                                          <p:spTgt spid="6148">
                                            <p:txEl>
                                              <p:pRg st="7" end="7"/>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8" fill="hold" nodeType="clickEffect">
                                  <p:stCondLst>
                                    <p:cond delay="0"/>
                                  </p:stCondLst>
                                  <p:childTnLst>
                                    <p:set>
                                      <p:cBhvr>
                                        <p:cTn id="51" dur="1" fill="hold">
                                          <p:stCondLst>
                                            <p:cond delay="0"/>
                                          </p:stCondLst>
                                        </p:cTn>
                                        <p:tgtEl>
                                          <p:spTgt spid="6148">
                                            <p:txEl>
                                              <p:pRg st="8" end="8"/>
                                            </p:txEl>
                                          </p:spTgt>
                                        </p:tgtEl>
                                        <p:attrNameLst>
                                          <p:attrName>style.visibility</p:attrName>
                                        </p:attrNameLst>
                                      </p:cBhvr>
                                      <p:to>
                                        <p:strVal val="visible"/>
                                      </p:to>
                                    </p:set>
                                    <p:animEffect transition="in" filter="wipe(left)">
                                      <p:cBhvr>
                                        <p:cTn id="52" dur="1000"/>
                                        <p:tgtEl>
                                          <p:spTgt spid="614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5666" grpId="0" autoUpdateAnimBg="0"/>
      <p:bldP spid="6148"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44AD3689-0C42-274C-ADAF-00C92E9E1EDB}"/>
              </a:ext>
            </a:extLst>
          </p:cNvPr>
          <p:cNvSpPr>
            <a:spLocks noGrp="1"/>
          </p:cNvSpPr>
          <p:nvPr>
            <p:ph type="sldNum" sz="quarter" idx="12"/>
          </p:nvPr>
        </p:nvSpPr>
        <p:spPr>
          <a:xfrm>
            <a:off x="8610600" y="6362700"/>
            <a:ext cx="533400" cy="476250"/>
          </a:xfrm>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l" eaLnBrk="1" hangingPunct="1"/>
            <a:fld id="{AABBC6D7-D87C-6C42-9946-893E26275B14}" type="slidenum">
              <a:rPr lang="en-US" altLang="en-US" sz="1400"/>
              <a:pPr algn="l" eaLnBrk="1" hangingPunct="1"/>
              <a:t>40</a:t>
            </a:fld>
            <a:endParaRPr lang="en-US" altLang="en-US" sz="1400"/>
          </a:p>
        </p:txBody>
      </p:sp>
      <p:sp>
        <p:nvSpPr>
          <p:cNvPr id="79875" name="Rectangle 6">
            <a:extLst>
              <a:ext uri="{FF2B5EF4-FFF2-40B4-BE49-F238E27FC236}">
                <a16:creationId xmlns:a16="http://schemas.microsoft.com/office/drawing/2014/main" id="{89B46D1E-405E-BE10-D767-B6469509C28E}"/>
              </a:ext>
            </a:extLst>
          </p:cNvPr>
          <p:cNvSpPr>
            <a:spLocks noGrp="1" noChangeArrowheads="1"/>
          </p:cNvSpPr>
          <p:nvPr>
            <p:ph type="title"/>
          </p:nvPr>
        </p:nvSpPr>
        <p:spPr>
          <a:xfrm>
            <a:off x="152400" y="0"/>
            <a:ext cx="8686800" cy="846138"/>
          </a:xfrm>
        </p:spPr>
        <p:txBody>
          <a:bodyPr/>
          <a:lstStyle/>
          <a:p>
            <a:r>
              <a:rPr lang="en-US" altLang="en-FR" sz="2400">
                <a:solidFill>
                  <a:srgbClr val="000099"/>
                </a:solidFill>
                <a:ea typeface="ＭＳ Ｐゴシック" panose="020B0600070205080204" pitchFamily="34" charset="-128"/>
              </a:rPr>
              <a:t>Awareness:</a:t>
            </a:r>
            <a:br>
              <a:rPr lang="en-US" altLang="en-FR" sz="2400">
                <a:solidFill>
                  <a:srgbClr val="000099"/>
                </a:solidFill>
                <a:ea typeface="ＭＳ Ｐゴシック" panose="020B0600070205080204" pitchFamily="34" charset="-128"/>
              </a:rPr>
            </a:br>
            <a:r>
              <a:rPr lang="en-US" altLang="en-FR" sz="2400">
                <a:solidFill>
                  <a:srgbClr val="000099"/>
                </a:solidFill>
                <a:ea typeface="ＭＳ Ｐゴシック" panose="020B0600070205080204" pitchFamily="34" charset="-128"/>
              </a:rPr>
              <a:t>Mapping Uncertainty Avoidance with Power-distance</a:t>
            </a:r>
          </a:p>
        </p:txBody>
      </p:sp>
      <p:sp>
        <p:nvSpPr>
          <p:cNvPr id="79876" name="Text Box 8">
            <a:extLst>
              <a:ext uri="{FF2B5EF4-FFF2-40B4-BE49-F238E27FC236}">
                <a16:creationId xmlns:a16="http://schemas.microsoft.com/office/drawing/2014/main" id="{ED7EACC1-C997-AA2F-FB7F-EA978B30BE10}"/>
              </a:ext>
            </a:extLst>
          </p:cNvPr>
          <p:cNvSpPr txBox="1">
            <a:spLocks noChangeArrowheads="1"/>
          </p:cNvSpPr>
          <p:nvPr/>
        </p:nvSpPr>
        <p:spPr bwMode="auto">
          <a:xfrm>
            <a:off x="3048000" y="6373813"/>
            <a:ext cx="35067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1200" dirty="0"/>
              <a:t>Created by K. Pope from Hofstede/Bond results</a:t>
            </a:r>
          </a:p>
        </p:txBody>
      </p:sp>
      <p:pic>
        <p:nvPicPr>
          <p:cNvPr id="79877" name="Picture 10">
            <a:extLst>
              <a:ext uri="{FF2B5EF4-FFF2-40B4-BE49-F238E27FC236}">
                <a16:creationId xmlns:a16="http://schemas.microsoft.com/office/drawing/2014/main" id="{5EDA1641-E4EB-BAF3-8A95-3EEBFCB7DBE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52400" y="842963"/>
            <a:ext cx="8991600" cy="5526087"/>
          </a:xfr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3">
            <a:extLst>
              <a:ext uri="{FF2B5EF4-FFF2-40B4-BE49-F238E27FC236}">
                <a16:creationId xmlns:a16="http://schemas.microsoft.com/office/drawing/2014/main" id="{BD6C7A63-8C66-934C-8CA2-2DCD548D55FC}"/>
              </a:ext>
            </a:extLst>
          </p:cNvPr>
          <p:cNvSpPr>
            <a:spLocks noGrp="1"/>
          </p:cNvSpPr>
          <p:nvPr>
            <p:ph type="sldNum" sz="quarter" idx="12"/>
          </p:nvPr>
        </p:nvSpPr>
        <p:spPr>
          <a:xfrm>
            <a:off x="457200" y="6172200"/>
            <a:ext cx="2133600" cy="476250"/>
          </a:xfrm>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l" eaLnBrk="1" hangingPunct="1"/>
            <a:fld id="{2E4D4815-9F2E-1641-B269-E32D3C58A27C}" type="slidenum">
              <a:rPr lang="en-US" altLang="en-US" sz="1400"/>
              <a:pPr algn="l" eaLnBrk="1" hangingPunct="1"/>
              <a:t>41</a:t>
            </a:fld>
            <a:endParaRPr lang="en-US" altLang="en-US" sz="1400"/>
          </a:p>
        </p:txBody>
      </p:sp>
      <p:sp>
        <p:nvSpPr>
          <p:cNvPr id="80899" name="Rectangle 6">
            <a:extLst>
              <a:ext uri="{FF2B5EF4-FFF2-40B4-BE49-F238E27FC236}">
                <a16:creationId xmlns:a16="http://schemas.microsoft.com/office/drawing/2014/main" id="{CD1B0CC9-85B9-ECE9-7EA4-DF39199B6745}"/>
              </a:ext>
            </a:extLst>
          </p:cNvPr>
          <p:cNvSpPr>
            <a:spLocks noGrp="1" noChangeArrowheads="1"/>
          </p:cNvSpPr>
          <p:nvPr>
            <p:ph type="title"/>
          </p:nvPr>
        </p:nvSpPr>
        <p:spPr>
          <a:xfrm>
            <a:off x="0" y="0"/>
            <a:ext cx="9144000" cy="1143000"/>
          </a:xfrm>
        </p:spPr>
        <p:txBody>
          <a:bodyPr/>
          <a:lstStyle/>
          <a:p>
            <a:r>
              <a:rPr lang="en-US" altLang="en-FR" sz="2800">
                <a:solidFill>
                  <a:srgbClr val="000099"/>
                </a:solidFill>
                <a:ea typeface="ＭＳ Ｐゴシック" panose="020B0600070205080204" pitchFamily="34" charset="-128"/>
              </a:rPr>
              <a:t>Awareness:</a:t>
            </a:r>
            <a:br>
              <a:rPr lang="en-US" altLang="en-FR" sz="2800">
                <a:solidFill>
                  <a:srgbClr val="000099"/>
                </a:solidFill>
                <a:ea typeface="ＭＳ Ｐゴシック" panose="020B0600070205080204" pitchFamily="34" charset="-128"/>
              </a:rPr>
            </a:br>
            <a:r>
              <a:rPr lang="en-US" altLang="en-FR" sz="2800">
                <a:solidFill>
                  <a:srgbClr val="000099"/>
                </a:solidFill>
                <a:ea typeface="ＭＳ Ｐゴシック" panose="020B0600070205080204" pitchFamily="34" charset="-128"/>
              </a:rPr>
              <a:t>Mapping Power distance with Individualism/Collectivism</a:t>
            </a:r>
          </a:p>
        </p:txBody>
      </p:sp>
      <p:pic>
        <p:nvPicPr>
          <p:cNvPr id="80900" name="Picture 5">
            <a:extLst>
              <a:ext uri="{FF2B5EF4-FFF2-40B4-BE49-F238E27FC236}">
                <a16:creationId xmlns:a16="http://schemas.microsoft.com/office/drawing/2014/main" id="{E21C9D95-A22D-6FD1-E6AD-409B1AB75FB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0" y="931863"/>
            <a:ext cx="8991600" cy="5526087"/>
          </a:xfrm>
        </p:spPr>
      </p:pic>
      <p:sp>
        <p:nvSpPr>
          <p:cNvPr id="80901" name="Text Box 8">
            <a:extLst>
              <a:ext uri="{FF2B5EF4-FFF2-40B4-BE49-F238E27FC236}">
                <a16:creationId xmlns:a16="http://schemas.microsoft.com/office/drawing/2014/main" id="{BC1A492A-0EE9-4809-D39F-9C2C5ABCAD25}"/>
              </a:ext>
            </a:extLst>
          </p:cNvPr>
          <p:cNvSpPr txBox="1">
            <a:spLocks noChangeArrowheads="1"/>
          </p:cNvSpPr>
          <p:nvPr/>
        </p:nvSpPr>
        <p:spPr bwMode="auto">
          <a:xfrm>
            <a:off x="272648" y="6396335"/>
            <a:ext cx="530741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1200" dirty="0"/>
              <a:t>Created by K. Pope from Hofstede/Bond results</a:t>
            </a:r>
          </a:p>
          <a:p>
            <a:pPr eaLnBrk="1" hangingPunct="1"/>
            <a:r>
              <a:rPr lang="en-US" altLang="en-FR" sz="1200" dirty="0"/>
              <a:t>See </a:t>
            </a:r>
            <a:r>
              <a:rPr lang="en-US" altLang="en-FR" sz="1200" dirty="0">
                <a:hlinkClick r:id="rId4"/>
              </a:rPr>
              <a:t>https://www.hofstede-insights.com/country-comparison-tool?countries=</a:t>
            </a:r>
            <a:r>
              <a:rPr lang="en-US" altLang="en-FR" sz="1200" dirty="0"/>
              <a:t> </a:t>
            </a:r>
          </a:p>
        </p:txBody>
      </p:sp>
      <p:grpSp>
        <p:nvGrpSpPr>
          <p:cNvPr id="2" name="Group 13">
            <a:extLst>
              <a:ext uri="{FF2B5EF4-FFF2-40B4-BE49-F238E27FC236}">
                <a16:creationId xmlns:a16="http://schemas.microsoft.com/office/drawing/2014/main" id="{26CFD4D4-AD91-C27F-3672-E53A65436AE2}"/>
              </a:ext>
            </a:extLst>
          </p:cNvPr>
          <p:cNvGrpSpPr>
            <a:grpSpLocks/>
          </p:cNvGrpSpPr>
          <p:nvPr/>
        </p:nvGrpSpPr>
        <p:grpSpPr bwMode="auto">
          <a:xfrm>
            <a:off x="5029200" y="1363663"/>
            <a:ext cx="3878263" cy="1847850"/>
            <a:chOff x="3158" y="899"/>
            <a:chExt cx="2443" cy="1164"/>
          </a:xfrm>
        </p:grpSpPr>
        <p:sp>
          <p:nvSpPr>
            <p:cNvPr id="80904" name="Oval 9">
              <a:extLst>
                <a:ext uri="{FF2B5EF4-FFF2-40B4-BE49-F238E27FC236}">
                  <a16:creationId xmlns:a16="http://schemas.microsoft.com/office/drawing/2014/main" id="{D3FC2330-2D08-37EF-79C6-1253182F0775}"/>
                </a:ext>
              </a:extLst>
            </p:cNvPr>
            <p:cNvSpPr>
              <a:spLocks noChangeArrowheads="1"/>
            </p:cNvSpPr>
            <p:nvPr/>
          </p:nvSpPr>
          <p:spPr bwMode="auto">
            <a:xfrm>
              <a:off x="3782" y="1700"/>
              <a:ext cx="499" cy="363"/>
            </a:xfrm>
            <a:prstGeom prst="ellipse">
              <a:avLst/>
            </a:prstGeom>
            <a:noFill/>
            <a:ln w="38100" cap="sq">
              <a:solidFill>
                <a:schemeClr val="tx1"/>
              </a:solidFill>
              <a:round/>
              <a:headEnd type="none" w="sm" len="sm"/>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80905" name="Text Box 10">
              <a:extLst>
                <a:ext uri="{FF2B5EF4-FFF2-40B4-BE49-F238E27FC236}">
                  <a16:creationId xmlns:a16="http://schemas.microsoft.com/office/drawing/2014/main" id="{81916F8B-597C-9E22-F7BA-7C3F204DE18F}"/>
                </a:ext>
              </a:extLst>
            </p:cNvPr>
            <p:cNvSpPr txBox="1">
              <a:spLocks noChangeArrowheads="1"/>
            </p:cNvSpPr>
            <p:nvPr/>
          </p:nvSpPr>
          <p:spPr bwMode="auto">
            <a:xfrm>
              <a:off x="3158" y="899"/>
              <a:ext cx="2443" cy="465"/>
            </a:xfrm>
            <a:prstGeom prst="rect">
              <a:avLst/>
            </a:prstGeom>
            <a:solidFill>
              <a:schemeClr val="bg1"/>
            </a:solidFill>
            <a:ln w="38100" cap="sq">
              <a:solidFill>
                <a:schemeClr val="tx1"/>
              </a:solidFill>
              <a:miter lim="800000"/>
              <a:headEnd type="none" w="sm" len="sm"/>
              <a:tailEnd/>
            </a:ln>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1400"/>
                <a:t>Example: Tough to implement SMWT’s*:</a:t>
              </a:r>
            </a:p>
            <a:p>
              <a:pPr eaLnBrk="1" hangingPunct="1">
                <a:buFontTx/>
                <a:buChar char="-"/>
              </a:pPr>
              <a:r>
                <a:rPr lang="en-US" altLang="en-FR" sz="1400"/>
                <a:t>Highly individualistic</a:t>
              </a:r>
            </a:p>
            <a:p>
              <a:pPr eaLnBrk="1" hangingPunct="1">
                <a:buFontTx/>
                <a:buChar char="-"/>
              </a:pPr>
              <a:r>
                <a:rPr lang="en-US" altLang="en-FR" sz="1400"/>
                <a:t>But, tends to want others to take responsibility</a:t>
              </a:r>
            </a:p>
          </p:txBody>
        </p:sp>
        <p:cxnSp>
          <p:nvCxnSpPr>
            <p:cNvPr id="80906" name="AutoShape 12">
              <a:extLst>
                <a:ext uri="{FF2B5EF4-FFF2-40B4-BE49-F238E27FC236}">
                  <a16:creationId xmlns:a16="http://schemas.microsoft.com/office/drawing/2014/main" id="{03FEFF9A-D009-E428-0D07-8A03EE88435C}"/>
                </a:ext>
              </a:extLst>
            </p:cNvPr>
            <p:cNvCxnSpPr>
              <a:cxnSpLocks noChangeShapeType="1"/>
              <a:stCxn id="80905" idx="2"/>
              <a:endCxn id="80904" idx="7"/>
            </p:cNvCxnSpPr>
            <p:nvPr/>
          </p:nvCxnSpPr>
          <p:spPr bwMode="auto">
            <a:xfrm flipH="1">
              <a:off x="4208" y="1364"/>
              <a:ext cx="172" cy="389"/>
            </a:xfrm>
            <a:prstGeom prst="straightConnector1">
              <a:avLst/>
            </a:prstGeom>
            <a:noFill/>
            <a:ln w="38100" cap="sq">
              <a:solidFill>
                <a:schemeClr val="tx1"/>
              </a:solidFill>
              <a:round/>
              <a:headEnd type="none" w="sm" len="sm"/>
              <a:tailEnd type="triangle" w="med" len="med"/>
            </a:ln>
            <a:extLst>
              <a:ext uri="{909E8E84-426E-40DD-AFC4-6F175D3DCCD1}">
                <a14:hiddenFill xmlns:a14="http://schemas.microsoft.com/office/drawing/2010/main">
                  <a:noFill/>
                </a14:hiddenFill>
              </a:ext>
            </a:extLst>
          </p:spPr>
        </p:cxnSp>
      </p:grpSp>
      <p:sp>
        <p:nvSpPr>
          <p:cNvPr id="14" name="Text Box 8">
            <a:extLst>
              <a:ext uri="{FF2B5EF4-FFF2-40B4-BE49-F238E27FC236}">
                <a16:creationId xmlns:a16="http://schemas.microsoft.com/office/drawing/2014/main" id="{D1C07C25-97AE-305F-ECB0-6E4B3989038F}"/>
              </a:ext>
            </a:extLst>
          </p:cNvPr>
          <p:cNvSpPr txBox="1">
            <a:spLocks noChangeArrowheads="1"/>
          </p:cNvSpPr>
          <p:nvPr/>
        </p:nvSpPr>
        <p:spPr bwMode="auto">
          <a:xfrm>
            <a:off x="5580063" y="6486525"/>
            <a:ext cx="2709862"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1200" dirty="0"/>
              <a:t>* SMWT’s: self-managed work teams</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2000"/>
                                        <p:tgtEl>
                                          <p:spTgt spid="2"/>
                                        </p:tgtEl>
                                      </p:cBhvr>
                                    </p:animEffect>
                                  </p:childTnLst>
                                </p:cTn>
                              </p:par>
                            </p:childTnLst>
                          </p:cTn>
                        </p:par>
                        <p:par>
                          <p:cTn id="8" fill="hold" nodeType="afterGroup">
                            <p:stCondLst>
                              <p:cond delay="2000"/>
                            </p:stCondLst>
                            <p:childTnLst>
                              <p:par>
                                <p:cTn id="9" presetID="53" presetClass="entr" presetSubtype="16"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p:cTn id="11" dur="500" fill="hold"/>
                                        <p:tgtEl>
                                          <p:spTgt spid="14"/>
                                        </p:tgtEl>
                                        <p:attrNameLst>
                                          <p:attrName>ppt_w</p:attrName>
                                        </p:attrNameLst>
                                      </p:cBhvr>
                                      <p:tavLst>
                                        <p:tav tm="0">
                                          <p:val>
                                            <p:fltVal val="0"/>
                                          </p:val>
                                        </p:tav>
                                        <p:tav tm="100000">
                                          <p:val>
                                            <p:strVal val="#ppt_w"/>
                                          </p:val>
                                        </p:tav>
                                      </p:tavLst>
                                    </p:anim>
                                    <p:anim calcmode="lin" valueType="num">
                                      <p:cBhvr>
                                        <p:cTn id="12" dur="500" fill="hold"/>
                                        <p:tgtEl>
                                          <p:spTgt spid="14"/>
                                        </p:tgtEl>
                                        <p:attrNameLst>
                                          <p:attrName>ppt_h</p:attrName>
                                        </p:attrNameLst>
                                      </p:cBhvr>
                                      <p:tavLst>
                                        <p:tav tm="0">
                                          <p:val>
                                            <p:fltVal val="0"/>
                                          </p:val>
                                        </p:tav>
                                        <p:tav tm="100000">
                                          <p:val>
                                            <p:strVal val="#ppt_h"/>
                                          </p:val>
                                        </p:tav>
                                      </p:tavLst>
                                    </p:anim>
                                    <p:animEffect transition="in" filter="fade">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lide Number Placeholder 3">
            <a:extLst>
              <a:ext uri="{FF2B5EF4-FFF2-40B4-BE49-F238E27FC236}">
                <a16:creationId xmlns:a16="http://schemas.microsoft.com/office/drawing/2014/main" id="{EFB0D9B2-55B3-2652-6F16-484F0F3DA48E}"/>
              </a:ext>
            </a:extLst>
          </p:cNvPr>
          <p:cNvSpPr>
            <a:spLocks noGrp="1"/>
          </p:cNvSpPr>
          <p:nvPr>
            <p:ph type="sldNum" sz="quarter" idx="12"/>
          </p:nvPr>
        </p:nvSpPr>
        <p:spPr>
          <a:xfrm>
            <a:off x="8793163" y="6381750"/>
            <a:ext cx="381000" cy="476250"/>
          </a:xfrm>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l" eaLnBrk="1" hangingPunct="1"/>
            <a:fld id="{F76FE344-0B77-7140-86A0-98E7C7CDC19E}" type="slidenum">
              <a:rPr lang="en-US" altLang="en-US" sz="1400"/>
              <a:pPr algn="l" eaLnBrk="1" hangingPunct="1"/>
              <a:t>42</a:t>
            </a:fld>
            <a:endParaRPr lang="en-US" altLang="en-US" sz="1400"/>
          </a:p>
        </p:txBody>
      </p:sp>
      <p:sp>
        <p:nvSpPr>
          <p:cNvPr id="83971" name="Rectangle 2">
            <a:extLst>
              <a:ext uri="{FF2B5EF4-FFF2-40B4-BE49-F238E27FC236}">
                <a16:creationId xmlns:a16="http://schemas.microsoft.com/office/drawing/2014/main" id="{C7C9372B-0DE2-C153-61E2-9875AB82A966}"/>
              </a:ext>
            </a:extLst>
          </p:cNvPr>
          <p:cNvSpPr>
            <a:spLocks noGrp="1" noChangeArrowheads="1"/>
          </p:cNvSpPr>
          <p:nvPr>
            <p:ph type="title"/>
          </p:nvPr>
        </p:nvSpPr>
        <p:spPr>
          <a:xfrm>
            <a:off x="425450" y="85725"/>
            <a:ext cx="8229600" cy="1143000"/>
          </a:xfrm>
        </p:spPr>
        <p:txBody>
          <a:bodyPr/>
          <a:lstStyle/>
          <a:p>
            <a:r>
              <a:rPr lang="en-US" altLang="en-FR" sz="2400" b="1">
                <a:solidFill>
                  <a:srgbClr val="000099"/>
                </a:solidFill>
                <a:ea typeface="ＭＳ Ｐゴシック" panose="020B0600070205080204" pitchFamily="34" charset="-128"/>
              </a:rPr>
              <a:t>Culture shock:</a:t>
            </a:r>
            <a:br>
              <a:rPr lang="en-US" altLang="en-FR" sz="2400" b="1">
                <a:solidFill>
                  <a:srgbClr val="000099"/>
                </a:solidFill>
                <a:ea typeface="ＭＳ Ｐゴシック" panose="020B0600070205080204" pitchFamily="34" charset="-128"/>
              </a:rPr>
            </a:br>
            <a:r>
              <a:rPr lang="en-US" altLang="en-FR" sz="2400" b="1">
                <a:solidFill>
                  <a:srgbClr val="000099"/>
                </a:solidFill>
                <a:ea typeface="ＭＳ Ｐゴシック" panose="020B0600070205080204" pitchFamily="34" charset="-128"/>
              </a:rPr>
              <a:t>The confusion, disorientation and emotional upheaval of moving to a different ‘country’</a:t>
            </a:r>
          </a:p>
        </p:txBody>
      </p:sp>
      <p:sp>
        <p:nvSpPr>
          <p:cNvPr id="174085" name="Line 5">
            <a:extLst>
              <a:ext uri="{FF2B5EF4-FFF2-40B4-BE49-F238E27FC236}">
                <a16:creationId xmlns:a16="http://schemas.microsoft.com/office/drawing/2014/main" id="{701082C0-B9D3-51F3-B3A5-01426FE4402E}"/>
              </a:ext>
            </a:extLst>
          </p:cNvPr>
          <p:cNvSpPr>
            <a:spLocks noChangeShapeType="1"/>
          </p:cNvSpPr>
          <p:nvPr/>
        </p:nvSpPr>
        <p:spPr bwMode="auto">
          <a:xfrm>
            <a:off x="1908175" y="5516563"/>
            <a:ext cx="6119813" cy="0"/>
          </a:xfrm>
          <a:prstGeom prst="line">
            <a:avLst/>
          </a:prstGeom>
          <a:noFill/>
          <a:ln w="38100" cap="sq">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GB"/>
          </a:p>
        </p:txBody>
      </p:sp>
      <p:sp>
        <p:nvSpPr>
          <p:cNvPr id="174086" name="Text Box 6">
            <a:extLst>
              <a:ext uri="{FF2B5EF4-FFF2-40B4-BE49-F238E27FC236}">
                <a16:creationId xmlns:a16="http://schemas.microsoft.com/office/drawing/2014/main" id="{51856A7F-8913-0302-FAC1-197AE6DDD4A3}"/>
              </a:ext>
            </a:extLst>
          </p:cNvPr>
          <p:cNvSpPr txBox="1">
            <a:spLocks noChangeArrowheads="1"/>
          </p:cNvSpPr>
          <p:nvPr/>
        </p:nvSpPr>
        <p:spPr bwMode="auto">
          <a:xfrm>
            <a:off x="3492500" y="6021388"/>
            <a:ext cx="284480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1800" b="1"/>
              <a:t>Months in ‘foreign’ culture</a:t>
            </a:r>
          </a:p>
        </p:txBody>
      </p:sp>
      <p:sp>
        <p:nvSpPr>
          <p:cNvPr id="174087" name="Text Box 7">
            <a:extLst>
              <a:ext uri="{FF2B5EF4-FFF2-40B4-BE49-F238E27FC236}">
                <a16:creationId xmlns:a16="http://schemas.microsoft.com/office/drawing/2014/main" id="{BFAE48A8-FA30-4678-301A-A7D4C4F70EC0}"/>
              </a:ext>
            </a:extLst>
          </p:cNvPr>
          <p:cNvSpPr txBox="1">
            <a:spLocks noChangeArrowheads="1"/>
          </p:cNvSpPr>
          <p:nvPr/>
        </p:nvSpPr>
        <p:spPr bwMode="auto">
          <a:xfrm>
            <a:off x="2051050" y="5589588"/>
            <a:ext cx="58737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1600"/>
              <a:t>1                    2                    3                    4                    5                    6</a:t>
            </a:r>
          </a:p>
        </p:txBody>
      </p:sp>
      <p:sp>
        <p:nvSpPr>
          <p:cNvPr id="174088" name="Line 8">
            <a:extLst>
              <a:ext uri="{FF2B5EF4-FFF2-40B4-BE49-F238E27FC236}">
                <a16:creationId xmlns:a16="http://schemas.microsoft.com/office/drawing/2014/main" id="{72ABB112-C938-7BC7-1303-EBFDCC85C2EB}"/>
              </a:ext>
            </a:extLst>
          </p:cNvPr>
          <p:cNvSpPr>
            <a:spLocks noChangeShapeType="1"/>
          </p:cNvSpPr>
          <p:nvPr/>
        </p:nvSpPr>
        <p:spPr bwMode="auto">
          <a:xfrm flipV="1">
            <a:off x="1908175" y="1700213"/>
            <a:ext cx="0" cy="3816350"/>
          </a:xfrm>
          <a:prstGeom prst="line">
            <a:avLst/>
          </a:prstGeom>
          <a:noFill/>
          <a:ln w="38100" cap="sq">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endParaRPr lang="en-GB"/>
          </a:p>
        </p:txBody>
      </p:sp>
      <p:sp>
        <p:nvSpPr>
          <p:cNvPr id="174090" name="Text Box 10">
            <a:extLst>
              <a:ext uri="{FF2B5EF4-FFF2-40B4-BE49-F238E27FC236}">
                <a16:creationId xmlns:a16="http://schemas.microsoft.com/office/drawing/2014/main" id="{6019BCD0-BF6E-F141-69CD-CFB1EF00E60C}"/>
              </a:ext>
            </a:extLst>
          </p:cNvPr>
          <p:cNvSpPr txBox="1">
            <a:spLocks noChangeArrowheads="1"/>
          </p:cNvSpPr>
          <p:nvPr/>
        </p:nvSpPr>
        <p:spPr bwMode="auto">
          <a:xfrm>
            <a:off x="755650" y="3357563"/>
            <a:ext cx="7556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1800" b="1"/>
              <a:t>Mood</a:t>
            </a:r>
          </a:p>
        </p:txBody>
      </p:sp>
      <p:sp>
        <p:nvSpPr>
          <p:cNvPr id="174091" name="Text Box 11">
            <a:extLst>
              <a:ext uri="{FF2B5EF4-FFF2-40B4-BE49-F238E27FC236}">
                <a16:creationId xmlns:a16="http://schemas.microsoft.com/office/drawing/2014/main" id="{4811A55D-603C-8E77-E39C-07321FEDAB3E}"/>
              </a:ext>
            </a:extLst>
          </p:cNvPr>
          <p:cNvSpPr txBox="1">
            <a:spLocks noChangeArrowheads="1"/>
          </p:cNvSpPr>
          <p:nvPr/>
        </p:nvSpPr>
        <p:spPr bwMode="auto">
          <a:xfrm>
            <a:off x="1258888" y="5157788"/>
            <a:ext cx="6032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1800"/>
              <a:t>Low</a:t>
            </a:r>
          </a:p>
        </p:txBody>
      </p:sp>
      <p:sp>
        <p:nvSpPr>
          <p:cNvPr id="174092" name="Text Box 12">
            <a:extLst>
              <a:ext uri="{FF2B5EF4-FFF2-40B4-BE49-F238E27FC236}">
                <a16:creationId xmlns:a16="http://schemas.microsoft.com/office/drawing/2014/main" id="{7F93B556-5F72-3D3F-2A25-D3FDAB3291AB}"/>
              </a:ext>
            </a:extLst>
          </p:cNvPr>
          <p:cNvSpPr txBox="1">
            <a:spLocks noChangeArrowheads="1"/>
          </p:cNvSpPr>
          <p:nvPr/>
        </p:nvSpPr>
        <p:spPr bwMode="auto">
          <a:xfrm>
            <a:off x="1258888" y="1700213"/>
            <a:ext cx="6413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1800"/>
              <a:t>High</a:t>
            </a:r>
          </a:p>
        </p:txBody>
      </p:sp>
      <p:sp>
        <p:nvSpPr>
          <p:cNvPr id="174094" name="Freeform 14">
            <a:extLst>
              <a:ext uri="{FF2B5EF4-FFF2-40B4-BE49-F238E27FC236}">
                <a16:creationId xmlns:a16="http://schemas.microsoft.com/office/drawing/2014/main" id="{D23C0151-4374-59F4-697E-EF25DDB9BF55}"/>
              </a:ext>
            </a:extLst>
          </p:cNvPr>
          <p:cNvSpPr>
            <a:spLocks/>
          </p:cNvSpPr>
          <p:nvPr/>
        </p:nvSpPr>
        <p:spPr bwMode="auto">
          <a:xfrm>
            <a:off x="1911350" y="2438400"/>
            <a:ext cx="5680075" cy="1612900"/>
          </a:xfrm>
          <a:custGeom>
            <a:avLst/>
            <a:gdLst>
              <a:gd name="T0" fmla="*/ 30241875 w 3578"/>
              <a:gd name="T1" fmla="*/ 806450000 h 1016"/>
              <a:gd name="T2" fmla="*/ 146169063 w 3578"/>
              <a:gd name="T3" fmla="*/ 738406575 h 1016"/>
              <a:gd name="T4" fmla="*/ 284778450 w 3578"/>
              <a:gd name="T5" fmla="*/ 690522813 h 1016"/>
              <a:gd name="T6" fmla="*/ 514111875 w 3578"/>
              <a:gd name="T7" fmla="*/ 599797188 h 1016"/>
              <a:gd name="T8" fmla="*/ 743446888 w 3578"/>
              <a:gd name="T9" fmla="*/ 506552200 h 1016"/>
              <a:gd name="T10" fmla="*/ 814011263 w 3578"/>
              <a:gd name="T11" fmla="*/ 483870000 h 1016"/>
              <a:gd name="T12" fmla="*/ 882054688 w 3578"/>
              <a:gd name="T13" fmla="*/ 461189388 h 1016"/>
              <a:gd name="T14" fmla="*/ 1020664075 w 3578"/>
              <a:gd name="T15" fmla="*/ 390625013 h 1016"/>
              <a:gd name="T16" fmla="*/ 1481851875 w 3578"/>
              <a:gd name="T17" fmla="*/ 229335013 h 1016"/>
              <a:gd name="T18" fmla="*/ 2147483647 w 3578"/>
              <a:gd name="T19" fmla="*/ 0 h 1016"/>
              <a:gd name="T20" fmla="*/ 2147483647 w 3578"/>
              <a:gd name="T21" fmla="*/ 22682200 h 1016"/>
              <a:gd name="T22" fmla="*/ 2147483647 w 3578"/>
              <a:gd name="T23" fmla="*/ 206652813 h 1016"/>
              <a:gd name="T24" fmla="*/ 2147483647 w 3578"/>
              <a:gd name="T25" fmla="*/ 483870000 h 1016"/>
              <a:gd name="T26" fmla="*/ 2147483647 w 3578"/>
              <a:gd name="T27" fmla="*/ 622479388 h 1016"/>
              <a:gd name="T28" fmla="*/ 2147483647 w 3578"/>
              <a:gd name="T29" fmla="*/ 829132200 h 1016"/>
              <a:gd name="T30" fmla="*/ 2147483647 w 3578"/>
              <a:gd name="T31" fmla="*/ 1035785013 h 1016"/>
              <a:gd name="T32" fmla="*/ 2147483647 w 3578"/>
              <a:gd name="T33" fmla="*/ 1174392813 h 1016"/>
              <a:gd name="T34" fmla="*/ 2147483647 w 3578"/>
              <a:gd name="T35" fmla="*/ 1313002200 h 1016"/>
              <a:gd name="T36" fmla="*/ 2147483647 w 3578"/>
              <a:gd name="T37" fmla="*/ 1383566575 h 1016"/>
              <a:gd name="T38" fmla="*/ 2147483647 w 3578"/>
              <a:gd name="T39" fmla="*/ 1474292200 h 1016"/>
              <a:gd name="T40" fmla="*/ 2147483647 w 3578"/>
              <a:gd name="T41" fmla="*/ 1728827188 h 1016"/>
              <a:gd name="T42" fmla="*/ 2147483647 w 3578"/>
              <a:gd name="T43" fmla="*/ 2147483647 h 1016"/>
              <a:gd name="T44" fmla="*/ 2147483647 w 3578"/>
              <a:gd name="T45" fmla="*/ 2147483647 h 1016"/>
              <a:gd name="T46" fmla="*/ 2147483647 w 3578"/>
              <a:gd name="T47" fmla="*/ 2147483647 h 1016"/>
              <a:gd name="T48" fmla="*/ 2147483647 w 3578"/>
              <a:gd name="T49" fmla="*/ 2147483647 h 1016"/>
              <a:gd name="T50" fmla="*/ 2147483647 w 3578"/>
              <a:gd name="T51" fmla="*/ 2147483647 h 1016"/>
              <a:gd name="T52" fmla="*/ 2147483647 w 3578"/>
              <a:gd name="T53" fmla="*/ 2147483647 h 1016"/>
              <a:gd name="T54" fmla="*/ 2147483647 w 3578"/>
              <a:gd name="T55" fmla="*/ 2147483647 h 1016"/>
              <a:gd name="T56" fmla="*/ 2147483647 w 3578"/>
              <a:gd name="T57" fmla="*/ 2147483647 h 1016"/>
              <a:gd name="T58" fmla="*/ 2147483647 w 3578"/>
              <a:gd name="T59" fmla="*/ 2147483647 h 1016"/>
              <a:gd name="T60" fmla="*/ 2147483647 w 3578"/>
              <a:gd name="T61" fmla="*/ 2119452200 h 1016"/>
              <a:gd name="T62" fmla="*/ 2147483647 w 3578"/>
              <a:gd name="T63" fmla="*/ 2096770000 h 1016"/>
              <a:gd name="T64" fmla="*/ 2147483647 w 3578"/>
              <a:gd name="T65" fmla="*/ 1980842813 h 1016"/>
              <a:gd name="T66" fmla="*/ 2147483647 w 3578"/>
              <a:gd name="T67" fmla="*/ 1890117188 h 1016"/>
              <a:gd name="T68" fmla="*/ 2147483647 w 3578"/>
              <a:gd name="T69" fmla="*/ 1706146575 h 1016"/>
              <a:gd name="T70" fmla="*/ 2147483647 w 3578"/>
              <a:gd name="T71" fmla="*/ 1544856575 h 1016"/>
              <a:gd name="T72" fmla="*/ 2147483647 w 3578"/>
              <a:gd name="T73" fmla="*/ 1313002200 h 1016"/>
              <a:gd name="T74" fmla="*/ 2147483647 w 3578"/>
              <a:gd name="T75" fmla="*/ 874495013 h 1016"/>
              <a:gd name="T76" fmla="*/ 2147483647 w 3578"/>
              <a:gd name="T77" fmla="*/ 738406575 h 1016"/>
              <a:gd name="T78" fmla="*/ 2147483647 w 3578"/>
              <a:gd name="T79" fmla="*/ 738406575 h 1016"/>
              <a:gd name="T80" fmla="*/ 2147483647 w 3578"/>
              <a:gd name="T81" fmla="*/ 529232813 h 1016"/>
              <a:gd name="T82" fmla="*/ 2147483647 w 3578"/>
              <a:gd name="T83" fmla="*/ 506552200 h 101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578"/>
              <a:gd name="T127" fmla="*/ 0 h 1016"/>
              <a:gd name="T128" fmla="*/ 3578 w 3578"/>
              <a:gd name="T129" fmla="*/ 1016 h 101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578" h="1016">
                <a:moveTo>
                  <a:pt x="12" y="320"/>
                </a:moveTo>
                <a:cubicBezTo>
                  <a:pt x="82" y="297"/>
                  <a:pt x="0" y="328"/>
                  <a:pt x="58" y="293"/>
                </a:cubicBezTo>
                <a:cubicBezTo>
                  <a:pt x="64" y="289"/>
                  <a:pt x="107" y="276"/>
                  <a:pt x="113" y="274"/>
                </a:cubicBezTo>
                <a:cubicBezTo>
                  <a:pt x="144" y="253"/>
                  <a:pt x="168" y="247"/>
                  <a:pt x="204" y="238"/>
                </a:cubicBezTo>
                <a:cubicBezTo>
                  <a:pt x="257" y="211"/>
                  <a:pt x="229" y="223"/>
                  <a:pt x="295" y="201"/>
                </a:cubicBezTo>
                <a:cubicBezTo>
                  <a:pt x="304" y="198"/>
                  <a:pt x="314" y="195"/>
                  <a:pt x="323" y="192"/>
                </a:cubicBezTo>
                <a:cubicBezTo>
                  <a:pt x="332" y="189"/>
                  <a:pt x="350" y="183"/>
                  <a:pt x="350" y="183"/>
                </a:cubicBezTo>
                <a:cubicBezTo>
                  <a:pt x="388" y="147"/>
                  <a:pt x="347" y="181"/>
                  <a:pt x="405" y="155"/>
                </a:cubicBezTo>
                <a:cubicBezTo>
                  <a:pt x="467" y="128"/>
                  <a:pt x="521" y="103"/>
                  <a:pt x="588" y="91"/>
                </a:cubicBezTo>
                <a:cubicBezTo>
                  <a:pt x="686" y="43"/>
                  <a:pt x="796" y="33"/>
                  <a:pt x="899" y="0"/>
                </a:cubicBezTo>
                <a:cubicBezTo>
                  <a:pt x="948" y="3"/>
                  <a:pt x="997" y="2"/>
                  <a:pt x="1045" y="9"/>
                </a:cubicBezTo>
                <a:cubicBezTo>
                  <a:pt x="1077" y="14"/>
                  <a:pt x="1087" y="61"/>
                  <a:pt x="1118" y="82"/>
                </a:cubicBezTo>
                <a:cubicBezTo>
                  <a:pt x="1145" y="122"/>
                  <a:pt x="1174" y="153"/>
                  <a:pt x="1201" y="192"/>
                </a:cubicBezTo>
                <a:cubicBezTo>
                  <a:pt x="1235" y="294"/>
                  <a:pt x="1180" y="136"/>
                  <a:pt x="1228" y="247"/>
                </a:cubicBezTo>
                <a:cubicBezTo>
                  <a:pt x="1239" y="273"/>
                  <a:pt x="1239" y="305"/>
                  <a:pt x="1255" y="329"/>
                </a:cubicBezTo>
                <a:cubicBezTo>
                  <a:pt x="1298" y="393"/>
                  <a:pt x="1280" y="366"/>
                  <a:pt x="1310" y="411"/>
                </a:cubicBezTo>
                <a:cubicBezTo>
                  <a:pt x="1324" y="433"/>
                  <a:pt x="1351" y="444"/>
                  <a:pt x="1365" y="466"/>
                </a:cubicBezTo>
                <a:cubicBezTo>
                  <a:pt x="1377" y="484"/>
                  <a:pt x="1390" y="503"/>
                  <a:pt x="1402" y="521"/>
                </a:cubicBezTo>
                <a:cubicBezTo>
                  <a:pt x="1408" y="530"/>
                  <a:pt x="1411" y="543"/>
                  <a:pt x="1420" y="549"/>
                </a:cubicBezTo>
                <a:cubicBezTo>
                  <a:pt x="1454" y="572"/>
                  <a:pt x="1439" y="560"/>
                  <a:pt x="1466" y="585"/>
                </a:cubicBezTo>
                <a:cubicBezTo>
                  <a:pt x="1493" y="641"/>
                  <a:pt x="1524" y="643"/>
                  <a:pt x="1557" y="686"/>
                </a:cubicBezTo>
                <a:cubicBezTo>
                  <a:pt x="1623" y="770"/>
                  <a:pt x="1690" y="851"/>
                  <a:pt x="1777" y="914"/>
                </a:cubicBezTo>
                <a:cubicBezTo>
                  <a:pt x="1848" y="965"/>
                  <a:pt x="1958" y="979"/>
                  <a:pt x="2042" y="997"/>
                </a:cubicBezTo>
                <a:cubicBezTo>
                  <a:pt x="2054" y="1003"/>
                  <a:pt x="2065" y="1013"/>
                  <a:pt x="2078" y="1015"/>
                </a:cubicBezTo>
                <a:cubicBezTo>
                  <a:pt x="2088" y="1016"/>
                  <a:pt x="2096" y="1008"/>
                  <a:pt x="2106" y="1006"/>
                </a:cubicBezTo>
                <a:cubicBezTo>
                  <a:pt x="2158" y="996"/>
                  <a:pt x="2243" y="991"/>
                  <a:pt x="2289" y="987"/>
                </a:cubicBezTo>
                <a:cubicBezTo>
                  <a:pt x="2361" y="963"/>
                  <a:pt x="2324" y="972"/>
                  <a:pt x="2398" y="960"/>
                </a:cubicBezTo>
                <a:cubicBezTo>
                  <a:pt x="2407" y="954"/>
                  <a:pt x="2416" y="947"/>
                  <a:pt x="2426" y="942"/>
                </a:cubicBezTo>
                <a:cubicBezTo>
                  <a:pt x="2435" y="938"/>
                  <a:pt x="2445" y="938"/>
                  <a:pt x="2453" y="933"/>
                </a:cubicBezTo>
                <a:cubicBezTo>
                  <a:pt x="2479" y="917"/>
                  <a:pt x="2507" y="873"/>
                  <a:pt x="2535" y="859"/>
                </a:cubicBezTo>
                <a:cubicBezTo>
                  <a:pt x="2552" y="850"/>
                  <a:pt x="2572" y="847"/>
                  <a:pt x="2590" y="841"/>
                </a:cubicBezTo>
                <a:cubicBezTo>
                  <a:pt x="2599" y="838"/>
                  <a:pt x="2618" y="832"/>
                  <a:pt x="2618" y="832"/>
                </a:cubicBezTo>
                <a:cubicBezTo>
                  <a:pt x="2712" y="769"/>
                  <a:pt x="2569" y="867"/>
                  <a:pt x="2673" y="786"/>
                </a:cubicBezTo>
                <a:cubicBezTo>
                  <a:pt x="2690" y="773"/>
                  <a:pt x="2727" y="750"/>
                  <a:pt x="2727" y="750"/>
                </a:cubicBezTo>
                <a:cubicBezTo>
                  <a:pt x="2749" y="717"/>
                  <a:pt x="2772" y="702"/>
                  <a:pt x="2801" y="677"/>
                </a:cubicBezTo>
                <a:cubicBezTo>
                  <a:pt x="2824" y="657"/>
                  <a:pt x="2843" y="634"/>
                  <a:pt x="2865" y="613"/>
                </a:cubicBezTo>
                <a:cubicBezTo>
                  <a:pt x="2902" y="578"/>
                  <a:pt x="2954" y="555"/>
                  <a:pt x="2993" y="521"/>
                </a:cubicBezTo>
                <a:cubicBezTo>
                  <a:pt x="3053" y="468"/>
                  <a:pt x="3111" y="405"/>
                  <a:pt x="3166" y="347"/>
                </a:cubicBezTo>
                <a:lnTo>
                  <a:pt x="3239" y="293"/>
                </a:lnTo>
                <a:cubicBezTo>
                  <a:pt x="3239" y="293"/>
                  <a:pt x="3239" y="293"/>
                  <a:pt x="3239" y="293"/>
                </a:cubicBezTo>
                <a:cubicBezTo>
                  <a:pt x="3278" y="254"/>
                  <a:pt x="3338" y="217"/>
                  <a:pt x="3395" y="210"/>
                </a:cubicBezTo>
                <a:cubicBezTo>
                  <a:pt x="3479" y="199"/>
                  <a:pt x="3501" y="201"/>
                  <a:pt x="3578" y="201"/>
                </a:cubicBezTo>
              </a:path>
            </a:pathLst>
          </a:custGeom>
          <a:noFill/>
          <a:ln w="63500" cap="sq">
            <a:solidFill>
              <a:schemeClr val="tx1"/>
            </a:solidFill>
            <a:round/>
            <a:headEnd type="none" w="sm" len="sm"/>
            <a:tailEnd type="triangle" w="med" len="me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174095" name="Line 15">
            <a:extLst>
              <a:ext uri="{FF2B5EF4-FFF2-40B4-BE49-F238E27FC236}">
                <a16:creationId xmlns:a16="http://schemas.microsoft.com/office/drawing/2014/main" id="{6E9C9D5A-B47F-BCF4-D8FB-EAF7A7C03991}"/>
              </a:ext>
            </a:extLst>
          </p:cNvPr>
          <p:cNvSpPr>
            <a:spLocks noChangeShapeType="1"/>
          </p:cNvSpPr>
          <p:nvPr/>
        </p:nvSpPr>
        <p:spPr bwMode="auto">
          <a:xfrm>
            <a:off x="3419475" y="2565400"/>
            <a:ext cx="0" cy="2808288"/>
          </a:xfrm>
          <a:prstGeom prst="line">
            <a:avLst/>
          </a:prstGeom>
          <a:noFill/>
          <a:ln w="9525">
            <a:solidFill>
              <a:schemeClr val="tx1"/>
            </a:solidFill>
            <a:prstDash val="lgDash"/>
            <a:round/>
            <a:headEnd type="none" w="sm" len="sm"/>
            <a:tailEnd/>
          </a:ln>
          <a:extLst>
            <a:ext uri="{909E8E84-426E-40DD-AFC4-6F175D3DCCD1}">
              <a14:hiddenFill xmlns:a14="http://schemas.microsoft.com/office/drawing/2010/main">
                <a:noFill/>
              </a14:hiddenFill>
            </a:ext>
          </a:extLst>
        </p:spPr>
        <p:txBody>
          <a:bodyPr wrap="none" anchor="ctr"/>
          <a:lstStyle/>
          <a:p>
            <a:endParaRPr lang="en-GB"/>
          </a:p>
        </p:txBody>
      </p:sp>
      <p:sp>
        <p:nvSpPr>
          <p:cNvPr id="174096" name="Line 16">
            <a:extLst>
              <a:ext uri="{FF2B5EF4-FFF2-40B4-BE49-F238E27FC236}">
                <a16:creationId xmlns:a16="http://schemas.microsoft.com/office/drawing/2014/main" id="{A5834791-9E3F-3A81-E4CC-7C9D85FD4023}"/>
              </a:ext>
            </a:extLst>
          </p:cNvPr>
          <p:cNvSpPr>
            <a:spLocks noChangeShapeType="1"/>
          </p:cNvSpPr>
          <p:nvPr/>
        </p:nvSpPr>
        <p:spPr bwMode="auto">
          <a:xfrm>
            <a:off x="4643438" y="4005263"/>
            <a:ext cx="0" cy="1368425"/>
          </a:xfrm>
          <a:prstGeom prst="line">
            <a:avLst/>
          </a:prstGeom>
          <a:noFill/>
          <a:ln w="9525">
            <a:solidFill>
              <a:schemeClr val="tx1"/>
            </a:solidFill>
            <a:prstDash val="lgDash"/>
            <a:round/>
            <a:headEnd type="none" w="sm" len="sm"/>
            <a:tailEnd/>
          </a:ln>
          <a:extLst>
            <a:ext uri="{909E8E84-426E-40DD-AFC4-6F175D3DCCD1}">
              <a14:hiddenFill xmlns:a14="http://schemas.microsoft.com/office/drawing/2010/main">
                <a:noFill/>
              </a14:hiddenFill>
            </a:ext>
          </a:extLst>
        </p:spPr>
        <p:txBody>
          <a:bodyPr wrap="none" anchor="ctr"/>
          <a:lstStyle/>
          <a:p>
            <a:endParaRPr lang="en-GB"/>
          </a:p>
        </p:txBody>
      </p:sp>
      <p:sp>
        <p:nvSpPr>
          <p:cNvPr id="174097" name="Line 17">
            <a:extLst>
              <a:ext uri="{FF2B5EF4-FFF2-40B4-BE49-F238E27FC236}">
                <a16:creationId xmlns:a16="http://schemas.microsoft.com/office/drawing/2014/main" id="{AC89B1A1-4A38-4BA8-AA53-E2FB39018D44}"/>
              </a:ext>
            </a:extLst>
          </p:cNvPr>
          <p:cNvSpPr>
            <a:spLocks noChangeShapeType="1"/>
          </p:cNvSpPr>
          <p:nvPr/>
        </p:nvSpPr>
        <p:spPr bwMode="auto">
          <a:xfrm>
            <a:off x="6300788" y="3716338"/>
            <a:ext cx="0" cy="1730375"/>
          </a:xfrm>
          <a:prstGeom prst="line">
            <a:avLst/>
          </a:prstGeom>
          <a:noFill/>
          <a:ln w="9525">
            <a:solidFill>
              <a:schemeClr val="tx1"/>
            </a:solidFill>
            <a:prstDash val="lgDash"/>
            <a:round/>
            <a:headEnd type="none" w="sm" len="sm"/>
            <a:tailEnd/>
          </a:ln>
          <a:extLst>
            <a:ext uri="{909E8E84-426E-40DD-AFC4-6F175D3DCCD1}">
              <a14:hiddenFill xmlns:a14="http://schemas.microsoft.com/office/drawing/2010/main">
                <a:noFill/>
              </a14:hiddenFill>
            </a:ext>
          </a:extLst>
        </p:spPr>
        <p:txBody>
          <a:bodyPr wrap="none" anchor="ctr"/>
          <a:lstStyle/>
          <a:p>
            <a:endParaRPr lang="en-GB"/>
          </a:p>
        </p:txBody>
      </p:sp>
      <p:sp>
        <p:nvSpPr>
          <p:cNvPr id="174098" name="Text Box 18">
            <a:extLst>
              <a:ext uri="{FF2B5EF4-FFF2-40B4-BE49-F238E27FC236}">
                <a16:creationId xmlns:a16="http://schemas.microsoft.com/office/drawing/2014/main" id="{7C5B237B-890A-CB2A-DBB6-27295233B972}"/>
              </a:ext>
            </a:extLst>
          </p:cNvPr>
          <p:cNvSpPr txBox="1">
            <a:spLocks noChangeArrowheads="1"/>
          </p:cNvSpPr>
          <p:nvPr/>
        </p:nvSpPr>
        <p:spPr bwMode="auto">
          <a:xfrm>
            <a:off x="2195513" y="4292600"/>
            <a:ext cx="10541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1800"/>
              <a:t>Phase I</a:t>
            </a:r>
          </a:p>
          <a:p>
            <a:pPr eaLnBrk="1" hangingPunct="1"/>
            <a:r>
              <a:rPr lang="en-US" altLang="en-FR" sz="1800"/>
              <a:t>- Novelty</a:t>
            </a:r>
          </a:p>
        </p:txBody>
      </p:sp>
      <p:sp>
        <p:nvSpPr>
          <p:cNvPr id="174099" name="Text Box 19">
            <a:extLst>
              <a:ext uri="{FF2B5EF4-FFF2-40B4-BE49-F238E27FC236}">
                <a16:creationId xmlns:a16="http://schemas.microsoft.com/office/drawing/2014/main" id="{648E8CF0-F4A8-D6F7-AE4B-2FD28D74E96F}"/>
              </a:ext>
            </a:extLst>
          </p:cNvPr>
          <p:cNvSpPr txBox="1">
            <a:spLocks noChangeArrowheads="1"/>
          </p:cNvSpPr>
          <p:nvPr/>
        </p:nvSpPr>
        <p:spPr bwMode="auto">
          <a:xfrm>
            <a:off x="3419475" y="4292600"/>
            <a:ext cx="1263650" cy="915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1800"/>
              <a:t>Phase II</a:t>
            </a:r>
          </a:p>
          <a:p>
            <a:pPr eaLnBrk="1" hangingPunct="1">
              <a:buFontTx/>
              <a:buChar char="-"/>
            </a:pPr>
            <a:r>
              <a:rPr lang="en-US" altLang="en-FR" sz="1800"/>
              <a:t>Disillusion</a:t>
            </a:r>
          </a:p>
          <a:p>
            <a:pPr eaLnBrk="1" hangingPunct="1"/>
            <a:r>
              <a:rPr lang="en-US" altLang="en-FR" sz="1800"/>
              <a:t>   -ment</a:t>
            </a:r>
          </a:p>
        </p:txBody>
      </p:sp>
      <p:sp>
        <p:nvSpPr>
          <p:cNvPr id="174100" name="Text Box 20">
            <a:extLst>
              <a:ext uri="{FF2B5EF4-FFF2-40B4-BE49-F238E27FC236}">
                <a16:creationId xmlns:a16="http://schemas.microsoft.com/office/drawing/2014/main" id="{529B36C6-54A6-E5B7-F453-EDE15C0B008F}"/>
              </a:ext>
            </a:extLst>
          </p:cNvPr>
          <p:cNvSpPr txBox="1">
            <a:spLocks noChangeArrowheads="1"/>
          </p:cNvSpPr>
          <p:nvPr/>
        </p:nvSpPr>
        <p:spPr bwMode="auto">
          <a:xfrm>
            <a:off x="4932363" y="4365625"/>
            <a:ext cx="132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1800"/>
              <a:t>Phase III</a:t>
            </a:r>
          </a:p>
          <a:p>
            <a:pPr eaLnBrk="1" hangingPunct="1"/>
            <a:r>
              <a:rPr lang="en-US" altLang="en-FR" sz="1800"/>
              <a:t>- Frustration</a:t>
            </a:r>
          </a:p>
        </p:txBody>
      </p:sp>
      <p:sp>
        <p:nvSpPr>
          <p:cNvPr id="174101" name="Text Box 21">
            <a:extLst>
              <a:ext uri="{FF2B5EF4-FFF2-40B4-BE49-F238E27FC236}">
                <a16:creationId xmlns:a16="http://schemas.microsoft.com/office/drawing/2014/main" id="{4A838F91-5B47-B375-4560-CA09937A815E}"/>
              </a:ext>
            </a:extLst>
          </p:cNvPr>
          <p:cNvSpPr txBox="1">
            <a:spLocks noChangeArrowheads="1"/>
          </p:cNvSpPr>
          <p:nvPr/>
        </p:nvSpPr>
        <p:spPr bwMode="auto">
          <a:xfrm>
            <a:off x="6443663" y="4365625"/>
            <a:ext cx="16637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1800"/>
              <a:t>Phase IV</a:t>
            </a:r>
          </a:p>
          <a:p>
            <a:pPr eaLnBrk="1" hangingPunct="1"/>
            <a:r>
              <a:rPr lang="en-US" altLang="en-FR" sz="1800"/>
              <a:t>- Learns to cope</a:t>
            </a:r>
          </a:p>
        </p:txBody>
      </p:sp>
      <p:sp>
        <p:nvSpPr>
          <p:cNvPr id="174102" name="Text Box 22">
            <a:extLst>
              <a:ext uri="{FF2B5EF4-FFF2-40B4-BE49-F238E27FC236}">
                <a16:creationId xmlns:a16="http://schemas.microsoft.com/office/drawing/2014/main" id="{83617684-7B59-5309-53B9-A4539F08C944}"/>
              </a:ext>
            </a:extLst>
          </p:cNvPr>
          <p:cNvSpPr txBox="1">
            <a:spLocks noChangeArrowheads="1"/>
          </p:cNvSpPr>
          <p:nvPr/>
        </p:nvSpPr>
        <p:spPr bwMode="auto">
          <a:xfrm>
            <a:off x="4356100" y="1557338"/>
            <a:ext cx="3751263" cy="1016000"/>
          </a:xfrm>
          <a:prstGeom prst="rect">
            <a:avLst/>
          </a:prstGeom>
          <a:solidFill>
            <a:schemeClr val="bg1"/>
          </a:solidFill>
          <a:ln w="38100" cap="sq">
            <a:solidFill>
              <a:schemeClr val="tx1"/>
            </a:solidFill>
            <a:miter lim="800000"/>
            <a:headEnd type="none" w="sm" len="sm"/>
            <a:tailEnd/>
          </a:ln>
          <a:effectLst>
            <a:outerShdw dist="107763" dir="2700000" algn="ctr" rotWithShape="0">
              <a:schemeClr val="bg2">
                <a:alpha val="50000"/>
              </a:schemeClr>
            </a:outerShdw>
          </a:effectLst>
        </p:spPr>
        <p:txBody>
          <a:bodyPr>
            <a:spAutoFit/>
          </a:bodyPr>
          <a:lstStyle/>
          <a:p>
            <a:pPr>
              <a:defRPr/>
            </a:pPr>
            <a:r>
              <a:rPr lang="en-US" altLang="en-US" sz="2000"/>
              <a:t>This is what generally happens</a:t>
            </a:r>
            <a:br>
              <a:rPr lang="en-US" altLang="en-US" sz="2000"/>
            </a:br>
            <a:r>
              <a:rPr lang="en-US" altLang="en-US" sz="2000"/>
              <a:t>on an intensive graduate </a:t>
            </a:r>
          </a:p>
          <a:p>
            <a:pPr>
              <a:defRPr/>
            </a:pPr>
            <a:r>
              <a:rPr lang="en-US" altLang="en-US" sz="2000"/>
              <a:t>program too!</a:t>
            </a:r>
          </a:p>
        </p:txBody>
      </p:sp>
      <p:sp>
        <p:nvSpPr>
          <p:cNvPr id="2" name="TextBox 1">
            <a:extLst>
              <a:ext uri="{FF2B5EF4-FFF2-40B4-BE49-F238E27FC236}">
                <a16:creationId xmlns:a16="http://schemas.microsoft.com/office/drawing/2014/main" id="{BA34DCC8-9853-E12B-FC74-9D34E16D736D}"/>
              </a:ext>
            </a:extLst>
          </p:cNvPr>
          <p:cNvSpPr txBox="1"/>
          <p:nvPr/>
        </p:nvSpPr>
        <p:spPr>
          <a:xfrm>
            <a:off x="240719" y="6443246"/>
            <a:ext cx="8366906" cy="338554"/>
          </a:xfrm>
          <a:prstGeom prst="rect">
            <a:avLst/>
          </a:prstGeom>
          <a:noFill/>
        </p:spPr>
        <p:txBody>
          <a:bodyPr wrap="none" rtlCol="0">
            <a:spAutoFit/>
          </a:bodyPr>
          <a:lstStyle/>
          <a:p>
            <a:r>
              <a:rPr lang="en-GB" sz="1600" b="0" i="0" u="none" strike="noStrike" dirty="0">
                <a:solidFill>
                  <a:srgbClr val="000000"/>
                </a:solidFill>
                <a:effectLst/>
                <a:latin typeface="-webkit-standard"/>
              </a:rPr>
              <a:t>Kübler-Ross, E. (1969). </a:t>
            </a:r>
            <a:r>
              <a:rPr lang="en-GB" sz="1600" b="0" i="1" u="none" strike="noStrike" dirty="0">
                <a:solidFill>
                  <a:srgbClr val="000000"/>
                </a:solidFill>
                <a:effectLst/>
              </a:rPr>
              <a:t>On Death and Dying</a:t>
            </a:r>
            <a:r>
              <a:rPr lang="en-GB" sz="1600" b="0" i="0" u="none" strike="noStrike" dirty="0">
                <a:solidFill>
                  <a:srgbClr val="000000"/>
                </a:solidFill>
                <a:effectLst/>
                <a:latin typeface="-webkit-standard"/>
              </a:rPr>
              <a:t> (The original framework for the Five Stages of Grief).</a:t>
            </a:r>
            <a:endParaRPr lang="en-US" sz="1600" dirty="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174085"/>
                                        </p:tgtEl>
                                        <p:attrNameLst>
                                          <p:attrName>style.visibility</p:attrName>
                                        </p:attrNameLst>
                                      </p:cBhvr>
                                      <p:to>
                                        <p:strVal val="visible"/>
                                      </p:to>
                                    </p:set>
                                    <p:animEffect transition="in" filter="wipe(left)">
                                      <p:cBhvr>
                                        <p:cTn id="7" dur="1000"/>
                                        <p:tgtEl>
                                          <p:spTgt spid="174085"/>
                                        </p:tgtEl>
                                      </p:cBhvr>
                                    </p:animEffect>
                                  </p:childTnLst>
                                </p:cTn>
                              </p:par>
                            </p:childTnLst>
                          </p:cTn>
                        </p:par>
                        <p:par>
                          <p:cTn id="8" fill="hold" nodeType="afterGroup">
                            <p:stCondLst>
                              <p:cond delay="1000"/>
                            </p:stCondLst>
                            <p:childTnLst>
                              <p:par>
                                <p:cTn id="9" presetID="23" presetClass="entr" presetSubtype="16" fill="hold" nodeType="afterEffect">
                                  <p:stCondLst>
                                    <p:cond delay="0"/>
                                  </p:stCondLst>
                                  <p:childTnLst>
                                    <p:set>
                                      <p:cBhvr>
                                        <p:cTn id="10" dur="1" fill="hold">
                                          <p:stCondLst>
                                            <p:cond delay="0"/>
                                          </p:stCondLst>
                                        </p:cTn>
                                        <p:tgtEl>
                                          <p:spTgt spid="174086"/>
                                        </p:tgtEl>
                                        <p:attrNameLst>
                                          <p:attrName>style.visibility</p:attrName>
                                        </p:attrNameLst>
                                      </p:cBhvr>
                                      <p:to>
                                        <p:strVal val="visible"/>
                                      </p:to>
                                    </p:set>
                                    <p:anim calcmode="lin" valueType="num">
                                      <p:cBhvr>
                                        <p:cTn id="11" dur="500" fill="hold"/>
                                        <p:tgtEl>
                                          <p:spTgt spid="174086"/>
                                        </p:tgtEl>
                                        <p:attrNameLst>
                                          <p:attrName>ppt_w</p:attrName>
                                        </p:attrNameLst>
                                      </p:cBhvr>
                                      <p:tavLst>
                                        <p:tav tm="0">
                                          <p:val>
                                            <p:fltVal val="0"/>
                                          </p:val>
                                        </p:tav>
                                        <p:tav tm="100000">
                                          <p:val>
                                            <p:strVal val="#ppt_w"/>
                                          </p:val>
                                        </p:tav>
                                      </p:tavLst>
                                    </p:anim>
                                    <p:anim calcmode="lin" valueType="num">
                                      <p:cBhvr>
                                        <p:cTn id="12" dur="500" fill="hold"/>
                                        <p:tgtEl>
                                          <p:spTgt spid="174086"/>
                                        </p:tgtEl>
                                        <p:attrNameLst>
                                          <p:attrName>ppt_h</p:attrName>
                                        </p:attrNameLst>
                                      </p:cBhvr>
                                      <p:tavLst>
                                        <p:tav tm="0">
                                          <p:val>
                                            <p:fltVal val="0"/>
                                          </p:val>
                                        </p:tav>
                                        <p:tav tm="100000">
                                          <p:val>
                                            <p:strVal val="#ppt_h"/>
                                          </p:val>
                                        </p:tav>
                                      </p:tavLst>
                                    </p:anim>
                                  </p:childTnLst>
                                </p:cTn>
                              </p:par>
                            </p:childTnLst>
                          </p:cTn>
                        </p:par>
                        <p:par>
                          <p:cTn id="13" fill="hold" nodeType="afterGroup">
                            <p:stCondLst>
                              <p:cond delay="1500"/>
                            </p:stCondLst>
                            <p:childTnLst>
                              <p:par>
                                <p:cTn id="14" presetID="22" presetClass="entr" presetSubtype="8" fill="hold" nodeType="afterEffect">
                                  <p:stCondLst>
                                    <p:cond delay="0"/>
                                  </p:stCondLst>
                                  <p:childTnLst>
                                    <p:set>
                                      <p:cBhvr>
                                        <p:cTn id="15" dur="1" fill="hold">
                                          <p:stCondLst>
                                            <p:cond delay="0"/>
                                          </p:stCondLst>
                                        </p:cTn>
                                        <p:tgtEl>
                                          <p:spTgt spid="174087"/>
                                        </p:tgtEl>
                                        <p:attrNameLst>
                                          <p:attrName>style.visibility</p:attrName>
                                        </p:attrNameLst>
                                      </p:cBhvr>
                                      <p:to>
                                        <p:strVal val="visible"/>
                                      </p:to>
                                    </p:set>
                                    <p:animEffect transition="in" filter="wipe(left)">
                                      <p:cBhvr>
                                        <p:cTn id="16" dur="2000"/>
                                        <p:tgtEl>
                                          <p:spTgt spid="174087"/>
                                        </p:tgtEl>
                                      </p:cBhvr>
                                    </p:animEffect>
                                  </p:childTnLst>
                                </p:cTn>
                              </p:par>
                            </p:childTnLst>
                          </p:cTn>
                        </p:par>
                        <p:par>
                          <p:cTn id="17" fill="hold" nodeType="afterGroup">
                            <p:stCondLst>
                              <p:cond delay="3500"/>
                            </p:stCondLst>
                            <p:childTnLst>
                              <p:par>
                                <p:cTn id="18" presetID="23" presetClass="entr" presetSubtype="16" fill="hold" nodeType="afterEffect">
                                  <p:stCondLst>
                                    <p:cond delay="0"/>
                                  </p:stCondLst>
                                  <p:childTnLst>
                                    <p:set>
                                      <p:cBhvr>
                                        <p:cTn id="19" dur="1" fill="hold">
                                          <p:stCondLst>
                                            <p:cond delay="0"/>
                                          </p:stCondLst>
                                        </p:cTn>
                                        <p:tgtEl>
                                          <p:spTgt spid="174088"/>
                                        </p:tgtEl>
                                        <p:attrNameLst>
                                          <p:attrName>style.visibility</p:attrName>
                                        </p:attrNameLst>
                                      </p:cBhvr>
                                      <p:to>
                                        <p:strVal val="visible"/>
                                      </p:to>
                                    </p:set>
                                    <p:anim calcmode="lin" valueType="num">
                                      <p:cBhvr>
                                        <p:cTn id="20" dur="500" fill="hold"/>
                                        <p:tgtEl>
                                          <p:spTgt spid="174088"/>
                                        </p:tgtEl>
                                        <p:attrNameLst>
                                          <p:attrName>ppt_w</p:attrName>
                                        </p:attrNameLst>
                                      </p:cBhvr>
                                      <p:tavLst>
                                        <p:tav tm="0">
                                          <p:val>
                                            <p:fltVal val="0"/>
                                          </p:val>
                                        </p:tav>
                                        <p:tav tm="100000">
                                          <p:val>
                                            <p:strVal val="#ppt_w"/>
                                          </p:val>
                                        </p:tav>
                                      </p:tavLst>
                                    </p:anim>
                                    <p:anim calcmode="lin" valueType="num">
                                      <p:cBhvr>
                                        <p:cTn id="21" dur="500" fill="hold"/>
                                        <p:tgtEl>
                                          <p:spTgt spid="174088"/>
                                        </p:tgtEl>
                                        <p:attrNameLst>
                                          <p:attrName>ppt_h</p:attrName>
                                        </p:attrNameLst>
                                      </p:cBhvr>
                                      <p:tavLst>
                                        <p:tav tm="0">
                                          <p:val>
                                            <p:fltVal val="0"/>
                                          </p:val>
                                        </p:tav>
                                        <p:tav tm="100000">
                                          <p:val>
                                            <p:strVal val="#ppt_h"/>
                                          </p:val>
                                        </p:tav>
                                      </p:tavLst>
                                    </p:anim>
                                  </p:childTnLst>
                                </p:cTn>
                              </p:par>
                            </p:childTnLst>
                          </p:cTn>
                        </p:par>
                        <p:par>
                          <p:cTn id="22" fill="hold" nodeType="afterGroup">
                            <p:stCondLst>
                              <p:cond delay="4000"/>
                            </p:stCondLst>
                            <p:childTnLst>
                              <p:par>
                                <p:cTn id="23" presetID="23" presetClass="entr" presetSubtype="16" fill="hold" nodeType="afterEffect">
                                  <p:stCondLst>
                                    <p:cond delay="0"/>
                                  </p:stCondLst>
                                  <p:childTnLst>
                                    <p:set>
                                      <p:cBhvr>
                                        <p:cTn id="24" dur="1" fill="hold">
                                          <p:stCondLst>
                                            <p:cond delay="0"/>
                                          </p:stCondLst>
                                        </p:cTn>
                                        <p:tgtEl>
                                          <p:spTgt spid="174090"/>
                                        </p:tgtEl>
                                        <p:attrNameLst>
                                          <p:attrName>style.visibility</p:attrName>
                                        </p:attrNameLst>
                                      </p:cBhvr>
                                      <p:to>
                                        <p:strVal val="visible"/>
                                      </p:to>
                                    </p:set>
                                    <p:anim calcmode="lin" valueType="num">
                                      <p:cBhvr>
                                        <p:cTn id="25" dur="1000" fill="hold"/>
                                        <p:tgtEl>
                                          <p:spTgt spid="174090"/>
                                        </p:tgtEl>
                                        <p:attrNameLst>
                                          <p:attrName>ppt_w</p:attrName>
                                        </p:attrNameLst>
                                      </p:cBhvr>
                                      <p:tavLst>
                                        <p:tav tm="0">
                                          <p:val>
                                            <p:fltVal val="0"/>
                                          </p:val>
                                        </p:tav>
                                        <p:tav tm="100000">
                                          <p:val>
                                            <p:strVal val="#ppt_w"/>
                                          </p:val>
                                        </p:tav>
                                      </p:tavLst>
                                    </p:anim>
                                    <p:anim calcmode="lin" valueType="num">
                                      <p:cBhvr>
                                        <p:cTn id="26" dur="1000" fill="hold"/>
                                        <p:tgtEl>
                                          <p:spTgt spid="174090"/>
                                        </p:tgtEl>
                                        <p:attrNameLst>
                                          <p:attrName>ppt_h</p:attrName>
                                        </p:attrNameLst>
                                      </p:cBhvr>
                                      <p:tavLst>
                                        <p:tav tm="0">
                                          <p:val>
                                            <p:fltVal val="0"/>
                                          </p:val>
                                        </p:tav>
                                        <p:tav tm="100000">
                                          <p:val>
                                            <p:strVal val="#ppt_h"/>
                                          </p:val>
                                        </p:tav>
                                      </p:tavLst>
                                    </p:anim>
                                  </p:childTnLst>
                                </p:cTn>
                              </p:par>
                            </p:childTnLst>
                          </p:cTn>
                        </p:par>
                        <p:par>
                          <p:cTn id="27" fill="hold" nodeType="afterGroup">
                            <p:stCondLst>
                              <p:cond delay="5000"/>
                            </p:stCondLst>
                            <p:childTnLst>
                              <p:par>
                                <p:cTn id="28" presetID="23" presetClass="entr" presetSubtype="16" fill="hold" nodeType="afterEffect">
                                  <p:stCondLst>
                                    <p:cond delay="0"/>
                                  </p:stCondLst>
                                  <p:childTnLst>
                                    <p:set>
                                      <p:cBhvr>
                                        <p:cTn id="29" dur="1" fill="hold">
                                          <p:stCondLst>
                                            <p:cond delay="0"/>
                                          </p:stCondLst>
                                        </p:cTn>
                                        <p:tgtEl>
                                          <p:spTgt spid="174091"/>
                                        </p:tgtEl>
                                        <p:attrNameLst>
                                          <p:attrName>style.visibility</p:attrName>
                                        </p:attrNameLst>
                                      </p:cBhvr>
                                      <p:to>
                                        <p:strVal val="visible"/>
                                      </p:to>
                                    </p:set>
                                    <p:anim calcmode="lin" valueType="num">
                                      <p:cBhvr>
                                        <p:cTn id="30" dur="500" fill="hold"/>
                                        <p:tgtEl>
                                          <p:spTgt spid="174091"/>
                                        </p:tgtEl>
                                        <p:attrNameLst>
                                          <p:attrName>ppt_w</p:attrName>
                                        </p:attrNameLst>
                                      </p:cBhvr>
                                      <p:tavLst>
                                        <p:tav tm="0">
                                          <p:val>
                                            <p:fltVal val="0"/>
                                          </p:val>
                                        </p:tav>
                                        <p:tav tm="100000">
                                          <p:val>
                                            <p:strVal val="#ppt_w"/>
                                          </p:val>
                                        </p:tav>
                                      </p:tavLst>
                                    </p:anim>
                                    <p:anim calcmode="lin" valueType="num">
                                      <p:cBhvr>
                                        <p:cTn id="31" dur="500" fill="hold"/>
                                        <p:tgtEl>
                                          <p:spTgt spid="174091"/>
                                        </p:tgtEl>
                                        <p:attrNameLst>
                                          <p:attrName>ppt_h</p:attrName>
                                        </p:attrNameLst>
                                      </p:cBhvr>
                                      <p:tavLst>
                                        <p:tav tm="0">
                                          <p:val>
                                            <p:fltVal val="0"/>
                                          </p:val>
                                        </p:tav>
                                        <p:tav tm="100000">
                                          <p:val>
                                            <p:strVal val="#ppt_h"/>
                                          </p:val>
                                        </p:tav>
                                      </p:tavLst>
                                    </p:anim>
                                  </p:childTnLst>
                                </p:cTn>
                              </p:par>
                            </p:childTnLst>
                          </p:cTn>
                        </p:par>
                        <p:par>
                          <p:cTn id="32" fill="hold" nodeType="afterGroup">
                            <p:stCondLst>
                              <p:cond delay="5500"/>
                            </p:stCondLst>
                            <p:childTnLst>
                              <p:par>
                                <p:cTn id="33" presetID="23" presetClass="entr" presetSubtype="16" fill="hold" nodeType="afterEffect">
                                  <p:stCondLst>
                                    <p:cond delay="0"/>
                                  </p:stCondLst>
                                  <p:childTnLst>
                                    <p:set>
                                      <p:cBhvr>
                                        <p:cTn id="34" dur="1" fill="hold">
                                          <p:stCondLst>
                                            <p:cond delay="0"/>
                                          </p:stCondLst>
                                        </p:cTn>
                                        <p:tgtEl>
                                          <p:spTgt spid="174092"/>
                                        </p:tgtEl>
                                        <p:attrNameLst>
                                          <p:attrName>style.visibility</p:attrName>
                                        </p:attrNameLst>
                                      </p:cBhvr>
                                      <p:to>
                                        <p:strVal val="visible"/>
                                      </p:to>
                                    </p:set>
                                    <p:anim calcmode="lin" valueType="num">
                                      <p:cBhvr>
                                        <p:cTn id="35" dur="500" fill="hold"/>
                                        <p:tgtEl>
                                          <p:spTgt spid="174092"/>
                                        </p:tgtEl>
                                        <p:attrNameLst>
                                          <p:attrName>ppt_w</p:attrName>
                                        </p:attrNameLst>
                                      </p:cBhvr>
                                      <p:tavLst>
                                        <p:tav tm="0">
                                          <p:val>
                                            <p:fltVal val="0"/>
                                          </p:val>
                                        </p:tav>
                                        <p:tav tm="100000">
                                          <p:val>
                                            <p:strVal val="#ppt_w"/>
                                          </p:val>
                                        </p:tav>
                                      </p:tavLst>
                                    </p:anim>
                                    <p:anim calcmode="lin" valueType="num">
                                      <p:cBhvr>
                                        <p:cTn id="36" dur="500" fill="hold"/>
                                        <p:tgtEl>
                                          <p:spTgt spid="174092"/>
                                        </p:tgtEl>
                                        <p:attrNameLst>
                                          <p:attrName>ppt_h</p:attrName>
                                        </p:attrNameLst>
                                      </p:cBhvr>
                                      <p:tavLst>
                                        <p:tav tm="0">
                                          <p:val>
                                            <p:fltVal val="0"/>
                                          </p:val>
                                        </p:tav>
                                        <p:tav tm="100000">
                                          <p:val>
                                            <p:strVal val="#ppt_h"/>
                                          </p:val>
                                        </p:tav>
                                      </p:tavLst>
                                    </p:anim>
                                  </p:childTnLst>
                                </p:cTn>
                              </p:par>
                            </p:childTnLst>
                          </p:cTn>
                        </p:par>
                        <p:par>
                          <p:cTn id="37" fill="hold" nodeType="afterGroup">
                            <p:stCondLst>
                              <p:cond delay="6000"/>
                            </p:stCondLst>
                            <p:childTnLst>
                              <p:par>
                                <p:cTn id="38" presetID="22" presetClass="entr" presetSubtype="8" fill="hold" nodeType="afterEffect">
                                  <p:stCondLst>
                                    <p:cond delay="0"/>
                                  </p:stCondLst>
                                  <p:childTnLst>
                                    <p:set>
                                      <p:cBhvr>
                                        <p:cTn id="39" dur="1" fill="hold">
                                          <p:stCondLst>
                                            <p:cond delay="0"/>
                                          </p:stCondLst>
                                        </p:cTn>
                                        <p:tgtEl>
                                          <p:spTgt spid="174094"/>
                                        </p:tgtEl>
                                        <p:attrNameLst>
                                          <p:attrName>style.visibility</p:attrName>
                                        </p:attrNameLst>
                                      </p:cBhvr>
                                      <p:to>
                                        <p:strVal val="visible"/>
                                      </p:to>
                                    </p:set>
                                    <p:animEffect transition="in" filter="wipe(left)">
                                      <p:cBhvr>
                                        <p:cTn id="40" dur="3000"/>
                                        <p:tgtEl>
                                          <p:spTgt spid="174094"/>
                                        </p:tgtEl>
                                      </p:cBhvr>
                                    </p:animEffect>
                                  </p:childTnLst>
                                </p:cTn>
                              </p:par>
                            </p:childTnLst>
                          </p:cTn>
                        </p:par>
                        <p:par>
                          <p:cTn id="41" fill="hold" nodeType="afterGroup">
                            <p:stCondLst>
                              <p:cond delay="9000"/>
                            </p:stCondLst>
                            <p:childTnLst>
                              <p:par>
                                <p:cTn id="42" presetID="23" presetClass="entr" presetSubtype="16" fill="hold" nodeType="afterEffect">
                                  <p:stCondLst>
                                    <p:cond delay="0"/>
                                  </p:stCondLst>
                                  <p:childTnLst>
                                    <p:set>
                                      <p:cBhvr>
                                        <p:cTn id="43" dur="1" fill="hold">
                                          <p:stCondLst>
                                            <p:cond delay="0"/>
                                          </p:stCondLst>
                                        </p:cTn>
                                        <p:tgtEl>
                                          <p:spTgt spid="174095"/>
                                        </p:tgtEl>
                                        <p:attrNameLst>
                                          <p:attrName>style.visibility</p:attrName>
                                        </p:attrNameLst>
                                      </p:cBhvr>
                                      <p:to>
                                        <p:strVal val="visible"/>
                                      </p:to>
                                    </p:set>
                                    <p:anim calcmode="lin" valueType="num">
                                      <p:cBhvr>
                                        <p:cTn id="44" dur="500" fill="hold"/>
                                        <p:tgtEl>
                                          <p:spTgt spid="174095"/>
                                        </p:tgtEl>
                                        <p:attrNameLst>
                                          <p:attrName>ppt_w</p:attrName>
                                        </p:attrNameLst>
                                      </p:cBhvr>
                                      <p:tavLst>
                                        <p:tav tm="0">
                                          <p:val>
                                            <p:fltVal val="0"/>
                                          </p:val>
                                        </p:tav>
                                        <p:tav tm="100000">
                                          <p:val>
                                            <p:strVal val="#ppt_w"/>
                                          </p:val>
                                        </p:tav>
                                      </p:tavLst>
                                    </p:anim>
                                    <p:anim calcmode="lin" valueType="num">
                                      <p:cBhvr>
                                        <p:cTn id="45" dur="500" fill="hold"/>
                                        <p:tgtEl>
                                          <p:spTgt spid="174095"/>
                                        </p:tgtEl>
                                        <p:attrNameLst>
                                          <p:attrName>ppt_h</p:attrName>
                                        </p:attrNameLst>
                                      </p:cBhvr>
                                      <p:tavLst>
                                        <p:tav tm="0">
                                          <p:val>
                                            <p:fltVal val="0"/>
                                          </p:val>
                                        </p:tav>
                                        <p:tav tm="100000">
                                          <p:val>
                                            <p:strVal val="#ppt_h"/>
                                          </p:val>
                                        </p:tav>
                                      </p:tavLst>
                                    </p:anim>
                                  </p:childTnLst>
                                </p:cTn>
                              </p:par>
                            </p:childTnLst>
                          </p:cTn>
                        </p:par>
                        <p:par>
                          <p:cTn id="46" fill="hold" nodeType="afterGroup">
                            <p:stCondLst>
                              <p:cond delay="9500"/>
                            </p:stCondLst>
                            <p:childTnLst>
                              <p:par>
                                <p:cTn id="47" presetID="23" presetClass="entr" presetSubtype="16" fill="hold" nodeType="afterEffect">
                                  <p:stCondLst>
                                    <p:cond delay="0"/>
                                  </p:stCondLst>
                                  <p:childTnLst>
                                    <p:set>
                                      <p:cBhvr>
                                        <p:cTn id="48" dur="1" fill="hold">
                                          <p:stCondLst>
                                            <p:cond delay="0"/>
                                          </p:stCondLst>
                                        </p:cTn>
                                        <p:tgtEl>
                                          <p:spTgt spid="174098"/>
                                        </p:tgtEl>
                                        <p:attrNameLst>
                                          <p:attrName>style.visibility</p:attrName>
                                        </p:attrNameLst>
                                      </p:cBhvr>
                                      <p:to>
                                        <p:strVal val="visible"/>
                                      </p:to>
                                    </p:set>
                                    <p:anim calcmode="lin" valueType="num">
                                      <p:cBhvr>
                                        <p:cTn id="49" dur="500" fill="hold"/>
                                        <p:tgtEl>
                                          <p:spTgt spid="174098"/>
                                        </p:tgtEl>
                                        <p:attrNameLst>
                                          <p:attrName>ppt_w</p:attrName>
                                        </p:attrNameLst>
                                      </p:cBhvr>
                                      <p:tavLst>
                                        <p:tav tm="0">
                                          <p:val>
                                            <p:fltVal val="0"/>
                                          </p:val>
                                        </p:tav>
                                        <p:tav tm="100000">
                                          <p:val>
                                            <p:strVal val="#ppt_w"/>
                                          </p:val>
                                        </p:tav>
                                      </p:tavLst>
                                    </p:anim>
                                    <p:anim calcmode="lin" valueType="num">
                                      <p:cBhvr>
                                        <p:cTn id="50" dur="500" fill="hold"/>
                                        <p:tgtEl>
                                          <p:spTgt spid="174098"/>
                                        </p:tgtEl>
                                        <p:attrNameLst>
                                          <p:attrName>ppt_h</p:attrName>
                                        </p:attrNameLst>
                                      </p:cBhvr>
                                      <p:tavLst>
                                        <p:tav tm="0">
                                          <p:val>
                                            <p:fltVal val="0"/>
                                          </p:val>
                                        </p:tav>
                                        <p:tav tm="100000">
                                          <p:val>
                                            <p:strVal val="#ppt_h"/>
                                          </p:val>
                                        </p:tav>
                                      </p:tavLst>
                                    </p:anim>
                                  </p:childTnLst>
                                </p:cTn>
                              </p:par>
                            </p:childTnLst>
                          </p:cTn>
                        </p:par>
                        <p:par>
                          <p:cTn id="51" fill="hold" nodeType="afterGroup">
                            <p:stCondLst>
                              <p:cond delay="10000"/>
                            </p:stCondLst>
                            <p:childTnLst>
                              <p:par>
                                <p:cTn id="52" presetID="23" presetClass="entr" presetSubtype="16" fill="hold" nodeType="afterEffect">
                                  <p:stCondLst>
                                    <p:cond delay="0"/>
                                  </p:stCondLst>
                                  <p:childTnLst>
                                    <p:set>
                                      <p:cBhvr>
                                        <p:cTn id="53" dur="1" fill="hold">
                                          <p:stCondLst>
                                            <p:cond delay="0"/>
                                          </p:stCondLst>
                                        </p:cTn>
                                        <p:tgtEl>
                                          <p:spTgt spid="174096"/>
                                        </p:tgtEl>
                                        <p:attrNameLst>
                                          <p:attrName>style.visibility</p:attrName>
                                        </p:attrNameLst>
                                      </p:cBhvr>
                                      <p:to>
                                        <p:strVal val="visible"/>
                                      </p:to>
                                    </p:set>
                                    <p:anim calcmode="lin" valueType="num">
                                      <p:cBhvr>
                                        <p:cTn id="54" dur="500" fill="hold"/>
                                        <p:tgtEl>
                                          <p:spTgt spid="174096"/>
                                        </p:tgtEl>
                                        <p:attrNameLst>
                                          <p:attrName>ppt_w</p:attrName>
                                        </p:attrNameLst>
                                      </p:cBhvr>
                                      <p:tavLst>
                                        <p:tav tm="0">
                                          <p:val>
                                            <p:fltVal val="0"/>
                                          </p:val>
                                        </p:tav>
                                        <p:tav tm="100000">
                                          <p:val>
                                            <p:strVal val="#ppt_w"/>
                                          </p:val>
                                        </p:tav>
                                      </p:tavLst>
                                    </p:anim>
                                    <p:anim calcmode="lin" valueType="num">
                                      <p:cBhvr>
                                        <p:cTn id="55" dur="500" fill="hold"/>
                                        <p:tgtEl>
                                          <p:spTgt spid="174096"/>
                                        </p:tgtEl>
                                        <p:attrNameLst>
                                          <p:attrName>ppt_h</p:attrName>
                                        </p:attrNameLst>
                                      </p:cBhvr>
                                      <p:tavLst>
                                        <p:tav tm="0">
                                          <p:val>
                                            <p:fltVal val="0"/>
                                          </p:val>
                                        </p:tav>
                                        <p:tav tm="100000">
                                          <p:val>
                                            <p:strVal val="#ppt_h"/>
                                          </p:val>
                                        </p:tav>
                                      </p:tavLst>
                                    </p:anim>
                                  </p:childTnLst>
                                </p:cTn>
                              </p:par>
                            </p:childTnLst>
                          </p:cTn>
                        </p:par>
                        <p:par>
                          <p:cTn id="56" fill="hold" nodeType="afterGroup">
                            <p:stCondLst>
                              <p:cond delay="10500"/>
                            </p:stCondLst>
                            <p:childTnLst>
                              <p:par>
                                <p:cTn id="57" presetID="23" presetClass="entr" presetSubtype="16" fill="hold" nodeType="afterEffect">
                                  <p:stCondLst>
                                    <p:cond delay="0"/>
                                  </p:stCondLst>
                                  <p:childTnLst>
                                    <p:set>
                                      <p:cBhvr>
                                        <p:cTn id="58" dur="1" fill="hold">
                                          <p:stCondLst>
                                            <p:cond delay="0"/>
                                          </p:stCondLst>
                                        </p:cTn>
                                        <p:tgtEl>
                                          <p:spTgt spid="174099"/>
                                        </p:tgtEl>
                                        <p:attrNameLst>
                                          <p:attrName>style.visibility</p:attrName>
                                        </p:attrNameLst>
                                      </p:cBhvr>
                                      <p:to>
                                        <p:strVal val="visible"/>
                                      </p:to>
                                    </p:set>
                                    <p:anim calcmode="lin" valueType="num">
                                      <p:cBhvr>
                                        <p:cTn id="59" dur="500" fill="hold"/>
                                        <p:tgtEl>
                                          <p:spTgt spid="174099"/>
                                        </p:tgtEl>
                                        <p:attrNameLst>
                                          <p:attrName>ppt_w</p:attrName>
                                        </p:attrNameLst>
                                      </p:cBhvr>
                                      <p:tavLst>
                                        <p:tav tm="0">
                                          <p:val>
                                            <p:fltVal val="0"/>
                                          </p:val>
                                        </p:tav>
                                        <p:tav tm="100000">
                                          <p:val>
                                            <p:strVal val="#ppt_w"/>
                                          </p:val>
                                        </p:tav>
                                      </p:tavLst>
                                    </p:anim>
                                    <p:anim calcmode="lin" valueType="num">
                                      <p:cBhvr>
                                        <p:cTn id="60" dur="500" fill="hold"/>
                                        <p:tgtEl>
                                          <p:spTgt spid="174099"/>
                                        </p:tgtEl>
                                        <p:attrNameLst>
                                          <p:attrName>ppt_h</p:attrName>
                                        </p:attrNameLst>
                                      </p:cBhvr>
                                      <p:tavLst>
                                        <p:tav tm="0">
                                          <p:val>
                                            <p:fltVal val="0"/>
                                          </p:val>
                                        </p:tav>
                                        <p:tav tm="100000">
                                          <p:val>
                                            <p:strVal val="#ppt_h"/>
                                          </p:val>
                                        </p:tav>
                                      </p:tavLst>
                                    </p:anim>
                                  </p:childTnLst>
                                </p:cTn>
                              </p:par>
                            </p:childTnLst>
                          </p:cTn>
                        </p:par>
                        <p:par>
                          <p:cTn id="61" fill="hold" nodeType="afterGroup">
                            <p:stCondLst>
                              <p:cond delay="11000"/>
                            </p:stCondLst>
                            <p:childTnLst>
                              <p:par>
                                <p:cTn id="62" presetID="23" presetClass="entr" presetSubtype="16" fill="hold" nodeType="afterEffect">
                                  <p:stCondLst>
                                    <p:cond delay="0"/>
                                  </p:stCondLst>
                                  <p:childTnLst>
                                    <p:set>
                                      <p:cBhvr>
                                        <p:cTn id="63" dur="1" fill="hold">
                                          <p:stCondLst>
                                            <p:cond delay="0"/>
                                          </p:stCondLst>
                                        </p:cTn>
                                        <p:tgtEl>
                                          <p:spTgt spid="174097"/>
                                        </p:tgtEl>
                                        <p:attrNameLst>
                                          <p:attrName>style.visibility</p:attrName>
                                        </p:attrNameLst>
                                      </p:cBhvr>
                                      <p:to>
                                        <p:strVal val="visible"/>
                                      </p:to>
                                    </p:set>
                                    <p:anim calcmode="lin" valueType="num">
                                      <p:cBhvr>
                                        <p:cTn id="64" dur="500" fill="hold"/>
                                        <p:tgtEl>
                                          <p:spTgt spid="174097"/>
                                        </p:tgtEl>
                                        <p:attrNameLst>
                                          <p:attrName>ppt_w</p:attrName>
                                        </p:attrNameLst>
                                      </p:cBhvr>
                                      <p:tavLst>
                                        <p:tav tm="0">
                                          <p:val>
                                            <p:fltVal val="0"/>
                                          </p:val>
                                        </p:tav>
                                        <p:tav tm="100000">
                                          <p:val>
                                            <p:strVal val="#ppt_w"/>
                                          </p:val>
                                        </p:tav>
                                      </p:tavLst>
                                    </p:anim>
                                    <p:anim calcmode="lin" valueType="num">
                                      <p:cBhvr>
                                        <p:cTn id="65" dur="500" fill="hold"/>
                                        <p:tgtEl>
                                          <p:spTgt spid="174097"/>
                                        </p:tgtEl>
                                        <p:attrNameLst>
                                          <p:attrName>ppt_h</p:attrName>
                                        </p:attrNameLst>
                                      </p:cBhvr>
                                      <p:tavLst>
                                        <p:tav tm="0">
                                          <p:val>
                                            <p:fltVal val="0"/>
                                          </p:val>
                                        </p:tav>
                                        <p:tav tm="100000">
                                          <p:val>
                                            <p:strVal val="#ppt_h"/>
                                          </p:val>
                                        </p:tav>
                                      </p:tavLst>
                                    </p:anim>
                                  </p:childTnLst>
                                </p:cTn>
                              </p:par>
                            </p:childTnLst>
                          </p:cTn>
                        </p:par>
                        <p:par>
                          <p:cTn id="66" fill="hold" nodeType="afterGroup">
                            <p:stCondLst>
                              <p:cond delay="11500"/>
                            </p:stCondLst>
                            <p:childTnLst>
                              <p:par>
                                <p:cTn id="67" presetID="23" presetClass="entr" presetSubtype="16" fill="hold" nodeType="afterEffect">
                                  <p:stCondLst>
                                    <p:cond delay="0"/>
                                  </p:stCondLst>
                                  <p:childTnLst>
                                    <p:set>
                                      <p:cBhvr>
                                        <p:cTn id="68" dur="1" fill="hold">
                                          <p:stCondLst>
                                            <p:cond delay="0"/>
                                          </p:stCondLst>
                                        </p:cTn>
                                        <p:tgtEl>
                                          <p:spTgt spid="174100"/>
                                        </p:tgtEl>
                                        <p:attrNameLst>
                                          <p:attrName>style.visibility</p:attrName>
                                        </p:attrNameLst>
                                      </p:cBhvr>
                                      <p:to>
                                        <p:strVal val="visible"/>
                                      </p:to>
                                    </p:set>
                                    <p:anim calcmode="lin" valueType="num">
                                      <p:cBhvr>
                                        <p:cTn id="69" dur="500" fill="hold"/>
                                        <p:tgtEl>
                                          <p:spTgt spid="174100"/>
                                        </p:tgtEl>
                                        <p:attrNameLst>
                                          <p:attrName>ppt_w</p:attrName>
                                        </p:attrNameLst>
                                      </p:cBhvr>
                                      <p:tavLst>
                                        <p:tav tm="0">
                                          <p:val>
                                            <p:fltVal val="0"/>
                                          </p:val>
                                        </p:tav>
                                        <p:tav tm="100000">
                                          <p:val>
                                            <p:strVal val="#ppt_w"/>
                                          </p:val>
                                        </p:tav>
                                      </p:tavLst>
                                    </p:anim>
                                    <p:anim calcmode="lin" valueType="num">
                                      <p:cBhvr>
                                        <p:cTn id="70" dur="500" fill="hold"/>
                                        <p:tgtEl>
                                          <p:spTgt spid="174100"/>
                                        </p:tgtEl>
                                        <p:attrNameLst>
                                          <p:attrName>ppt_h</p:attrName>
                                        </p:attrNameLst>
                                      </p:cBhvr>
                                      <p:tavLst>
                                        <p:tav tm="0">
                                          <p:val>
                                            <p:fltVal val="0"/>
                                          </p:val>
                                        </p:tav>
                                        <p:tav tm="100000">
                                          <p:val>
                                            <p:strVal val="#ppt_h"/>
                                          </p:val>
                                        </p:tav>
                                      </p:tavLst>
                                    </p:anim>
                                  </p:childTnLst>
                                </p:cTn>
                              </p:par>
                            </p:childTnLst>
                          </p:cTn>
                        </p:par>
                        <p:par>
                          <p:cTn id="71" fill="hold" nodeType="afterGroup">
                            <p:stCondLst>
                              <p:cond delay="12000"/>
                            </p:stCondLst>
                            <p:childTnLst>
                              <p:par>
                                <p:cTn id="72" presetID="23" presetClass="entr" presetSubtype="16" fill="hold" nodeType="afterEffect">
                                  <p:stCondLst>
                                    <p:cond delay="0"/>
                                  </p:stCondLst>
                                  <p:childTnLst>
                                    <p:set>
                                      <p:cBhvr>
                                        <p:cTn id="73" dur="1" fill="hold">
                                          <p:stCondLst>
                                            <p:cond delay="0"/>
                                          </p:stCondLst>
                                        </p:cTn>
                                        <p:tgtEl>
                                          <p:spTgt spid="174101"/>
                                        </p:tgtEl>
                                        <p:attrNameLst>
                                          <p:attrName>style.visibility</p:attrName>
                                        </p:attrNameLst>
                                      </p:cBhvr>
                                      <p:to>
                                        <p:strVal val="visible"/>
                                      </p:to>
                                    </p:set>
                                    <p:anim calcmode="lin" valueType="num">
                                      <p:cBhvr>
                                        <p:cTn id="74" dur="500" fill="hold"/>
                                        <p:tgtEl>
                                          <p:spTgt spid="174101"/>
                                        </p:tgtEl>
                                        <p:attrNameLst>
                                          <p:attrName>ppt_w</p:attrName>
                                        </p:attrNameLst>
                                      </p:cBhvr>
                                      <p:tavLst>
                                        <p:tav tm="0">
                                          <p:val>
                                            <p:fltVal val="0"/>
                                          </p:val>
                                        </p:tav>
                                        <p:tav tm="100000">
                                          <p:val>
                                            <p:strVal val="#ppt_w"/>
                                          </p:val>
                                        </p:tav>
                                      </p:tavLst>
                                    </p:anim>
                                    <p:anim calcmode="lin" valueType="num">
                                      <p:cBhvr>
                                        <p:cTn id="75" dur="500" fill="hold"/>
                                        <p:tgtEl>
                                          <p:spTgt spid="174101"/>
                                        </p:tgtEl>
                                        <p:attrNameLst>
                                          <p:attrName>ppt_h</p:attrName>
                                        </p:attrNameLst>
                                      </p:cBhvr>
                                      <p:tavLst>
                                        <p:tav tm="0">
                                          <p:val>
                                            <p:fltVal val="0"/>
                                          </p:val>
                                        </p:tav>
                                        <p:tav tm="100000">
                                          <p:val>
                                            <p:strVal val="#ppt_h"/>
                                          </p:val>
                                        </p:tav>
                                      </p:tavLst>
                                    </p:anim>
                                  </p:childTnLst>
                                </p:cTn>
                              </p:par>
                            </p:childTnLst>
                          </p:cTn>
                        </p:par>
                        <p:par>
                          <p:cTn id="76" fill="hold" nodeType="afterGroup">
                            <p:stCondLst>
                              <p:cond delay="12500"/>
                            </p:stCondLst>
                            <p:childTnLst>
                              <p:par>
                                <p:cTn id="77" presetID="22" presetClass="entr" presetSubtype="1" fill="hold" nodeType="afterEffect">
                                  <p:stCondLst>
                                    <p:cond delay="0"/>
                                  </p:stCondLst>
                                  <p:childTnLst>
                                    <p:set>
                                      <p:cBhvr>
                                        <p:cTn id="78" dur="1" fill="hold">
                                          <p:stCondLst>
                                            <p:cond delay="0"/>
                                          </p:stCondLst>
                                        </p:cTn>
                                        <p:tgtEl>
                                          <p:spTgt spid="174102"/>
                                        </p:tgtEl>
                                        <p:attrNameLst>
                                          <p:attrName>style.visibility</p:attrName>
                                        </p:attrNameLst>
                                      </p:cBhvr>
                                      <p:to>
                                        <p:strVal val="visible"/>
                                      </p:to>
                                    </p:set>
                                    <p:animEffect transition="in" filter="wipe(up)">
                                      <p:cBhvr>
                                        <p:cTn id="79" dur="1000"/>
                                        <p:tgtEl>
                                          <p:spTgt spid="174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086" grpId="0"/>
      <p:bldP spid="174087" grpId="0"/>
      <p:bldP spid="174090" grpId="0"/>
      <p:bldP spid="174091" grpId="0"/>
      <p:bldP spid="174092" grpId="0"/>
      <p:bldP spid="174098" grpId="0"/>
      <p:bldP spid="174099" grpId="0"/>
      <p:bldP spid="174100" grpId="0"/>
      <p:bldP spid="174101" grpId="0"/>
      <p:bldP spid="174102"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03E8602-540E-A9E2-58FC-E8A0C0F494E9}"/>
              </a:ext>
            </a:extLst>
          </p:cNvPr>
          <p:cNvSpPr>
            <a:spLocks noGrp="1"/>
          </p:cNvSpPr>
          <p:nvPr>
            <p:ph type="sldNum" sz="quarter" idx="12"/>
          </p:nvPr>
        </p:nvSpPr>
        <p:spPr>
          <a:xfrm>
            <a:off x="8686800" y="6381750"/>
            <a:ext cx="457200" cy="476250"/>
          </a:xfrm>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l" eaLnBrk="1" hangingPunct="1"/>
            <a:fld id="{A9609D78-8CDB-F744-A053-C54533A3824C}" type="slidenum">
              <a:rPr lang="en-US" altLang="en-US" sz="1400"/>
              <a:pPr algn="l" eaLnBrk="1" hangingPunct="1"/>
              <a:t>43</a:t>
            </a:fld>
            <a:endParaRPr lang="en-US" altLang="en-US" sz="1400"/>
          </a:p>
        </p:txBody>
      </p:sp>
      <p:sp>
        <p:nvSpPr>
          <p:cNvPr id="84995" name="Rectangle 2">
            <a:extLst>
              <a:ext uri="{FF2B5EF4-FFF2-40B4-BE49-F238E27FC236}">
                <a16:creationId xmlns:a16="http://schemas.microsoft.com/office/drawing/2014/main" id="{EF46CC26-7153-2F34-F2A0-874DF7DF3FD9}"/>
              </a:ext>
            </a:extLst>
          </p:cNvPr>
          <p:cNvSpPr>
            <a:spLocks noGrp="1" noChangeArrowheads="1"/>
          </p:cNvSpPr>
          <p:nvPr>
            <p:ph type="title"/>
          </p:nvPr>
        </p:nvSpPr>
        <p:spPr>
          <a:xfrm>
            <a:off x="152400" y="0"/>
            <a:ext cx="8915400" cy="1143000"/>
          </a:xfrm>
        </p:spPr>
        <p:txBody>
          <a:bodyPr/>
          <a:lstStyle/>
          <a:p>
            <a:r>
              <a:rPr lang="en-US" altLang="en-FR" sz="4000">
                <a:solidFill>
                  <a:srgbClr val="000099"/>
                </a:solidFill>
                <a:ea typeface="ＭＳ Ｐゴシック" panose="020B0600070205080204" pitchFamily="34" charset="-128"/>
              </a:rPr>
              <a:t>Behaving professionally:</a:t>
            </a:r>
            <a:br>
              <a:rPr lang="en-US" altLang="en-FR" sz="4000">
                <a:solidFill>
                  <a:srgbClr val="000099"/>
                </a:solidFill>
                <a:ea typeface="ＭＳ Ｐゴシック" panose="020B0600070205080204" pitchFamily="34" charset="-128"/>
              </a:rPr>
            </a:br>
            <a:r>
              <a:rPr lang="en-US" altLang="en-FR" sz="4000">
                <a:solidFill>
                  <a:srgbClr val="000099"/>
                </a:solidFill>
                <a:ea typeface="ＭＳ Ｐゴシック" panose="020B0600070205080204" pitchFamily="34" charset="-128"/>
              </a:rPr>
              <a:t>So what can I do to respond better?</a:t>
            </a:r>
          </a:p>
        </p:txBody>
      </p:sp>
      <p:sp>
        <p:nvSpPr>
          <p:cNvPr id="156675" name="Rectangle 3">
            <a:extLst>
              <a:ext uri="{FF2B5EF4-FFF2-40B4-BE49-F238E27FC236}">
                <a16:creationId xmlns:a16="http://schemas.microsoft.com/office/drawing/2014/main" id="{88DFCAB0-3470-1CD8-FFFB-97C688DB7CF6}"/>
              </a:ext>
            </a:extLst>
          </p:cNvPr>
          <p:cNvSpPr>
            <a:spLocks noGrp="1" noChangeArrowheads="1"/>
          </p:cNvSpPr>
          <p:nvPr>
            <p:ph type="body" idx="1"/>
          </p:nvPr>
        </p:nvSpPr>
        <p:spPr>
          <a:xfrm>
            <a:off x="609600" y="1447800"/>
            <a:ext cx="8458200" cy="5211763"/>
          </a:xfrm>
        </p:spPr>
        <p:txBody>
          <a:bodyPr/>
          <a:lstStyle/>
          <a:p>
            <a:pPr marL="457200" indent="-457200">
              <a:lnSpc>
                <a:spcPct val="80000"/>
              </a:lnSpc>
              <a:buFontTx/>
              <a:buAutoNum type="arabicPeriod"/>
            </a:pPr>
            <a:r>
              <a:rPr lang="en-US" altLang="en-FR" sz="2000" b="1" dirty="0">
                <a:solidFill>
                  <a:srgbClr val="000099"/>
                </a:solidFill>
                <a:ea typeface="ＭＳ Ｐゴシック" panose="020B0600070205080204" pitchFamily="34" charset="-128"/>
              </a:rPr>
              <a:t>Understand yourself:</a:t>
            </a:r>
          </a:p>
          <a:p>
            <a:pPr marL="817563" lvl="1" indent="-381000">
              <a:lnSpc>
                <a:spcPct val="80000"/>
              </a:lnSpc>
              <a:buFontTx/>
              <a:buChar char="•"/>
            </a:pPr>
            <a:r>
              <a:rPr lang="en-US" altLang="en-FR" sz="1800" dirty="0">
                <a:solidFill>
                  <a:srgbClr val="000099"/>
                </a:solidFill>
                <a:ea typeface="ＭＳ Ｐゴシック" panose="020B0600070205080204" pitchFamily="34" charset="-128"/>
              </a:rPr>
              <a:t>The national cultural influences that helped ‘form’ you</a:t>
            </a:r>
          </a:p>
          <a:p>
            <a:pPr marL="817563" lvl="1" indent="-381000">
              <a:lnSpc>
                <a:spcPct val="80000"/>
              </a:lnSpc>
              <a:buFontTx/>
              <a:buChar char="•"/>
            </a:pPr>
            <a:r>
              <a:rPr lang="en-US" altLang="en-FR" sz="1800" dirty="0">
                <a:solidFill>
                  <a:srgbClr val="000099"/>
                </a:solidFill>
                <a:ea typeface="ＭＳ Ｐゴシック" panose="020B0600070205080204" pitchFamily="34" charset="-128"/>
              </a:rPr>
              <a:t>How those impact your ‘usual’ behavior</a:t>
            </a:r>
          </a:p>
          <a:p>
            <a:pPr marL="817563" lvl="1" indent="-381000">
              <a:lnSpc>
                <a:spcPct val="80000"/>
              </a:lnSpc>
              <a:buFontTx/>
              <a:buChar char="•"/>
            </a:pPr>
            <a:r>
              <a:rPr lang="en-US" altLang="en-FR" sz="1800" dirty="0">
                <a:solidFill>
                  <a:srgbClr val="000099"/>
                </a:solidFill>
                <a:ea typeface="ＭＳ Ｐゴシック" panose="020B0600070205080204" pitchFamily="34" charset="-128"/>
              </a:rPr>
              <a:t>Your personality – unique to you but cultural overtones impact behavior</a:t>
            </a:r>
          </a:p>
          <a:p>
            <a:pPr marL="457200" indent="-457200">
              <a:lnSpc>
                <a:spcPct val="80000"/>
              </a:lnSpc>
              <a:buFontTx/>
              <a:buAutoNum type="arabicPeriod"/>
            </a:pPr>
            <a:r>
              <a:rPr lang="en-US" altLang="en-FR" sz="2000" b="1" dirty="0">
                <a:solidFill>
                  <a:srgbClr val="000099"/>
                </a:solidFill>
                <a:ea typeface="ＭＳ Ｐゴシック" panose="020B0600070205080204" pitchFamily="34" charset="-128"/>
              </a:rPr>
              <a:t>And, understand others:</a:t>
            </a:r>
          </a:p>
          <a:p>
            <a:pPr marL="817563" lvl="1" indent="-381000">
              <a:lnSpc>
                <a:spcPct val="80000"/>
              </a:lnSpc>
              <a:buFontTx/>
              <a:buChar char="•"/>
            </a:pPr>
            <a:r>
              <a:rPr lang="en-US" altLang="en-FR" sz="1800" dirty="0">
                <a:solidFill>
                  <a:srgbClr val="000099"/>
                </a:solidFill>
                <a:ea typeface="ＭＳ Ｐゴシック" panose="020B0600070205080204" pitchFamily="34" charset="-128"/>
              </a:rPr>
              <a:t>Neither of you is ‘right’, the world needs all types all the time</a:t>
            </a:r>
          </a:p>
          <a:p>
            <a:pPr marL="817563" lvl="1" indent="-381000">
              <a:lnSpc>
                <a:spcPct val="80000"/>
              </a:lnSpc>
              <a:buFontTx/>
              <a:buChar char="•"/>
            </a:pPr>
            <a:r>
              <a:rPr lang="en-US" altLang="en-FR" sz="1800" dirty="0">
                <a:solidFill>
                  <a:srgbClr val="000099"/>
                </a:solidFill>
                <a:ea typeface="ＭＳ Ｐゴシック" panose="020B0600070205080204" pitchFamily="34" charset="-128"/>
              </a:rPr>
              <a:t>Learn to observe how they behave in certain situations</a:t>
            </a:r>
          </a:p>
          <a:p>
            <a:pPr marL="457200" indent="-457200">
              <a:lnSpc>
                <a:spcPct val="80000"/>
              </a:lnSpc>
              <a:buFontTx/>
              <a:buAutoNum type="arabicPeriod"/>
            </a:pPr>
            <a:r>
              <a:rPr lang="en-US" altLang="en-FR" sz="2000" b="1" dirty="0">
                <a:solidFill>
                  <a:srgbClr val="000099"/>
                </a:solidFill>
                <a:ea typeface="ＭＳ Ｐゴシック" panose="020B0600070205080204" pitchFamily="34" charset="-128"/>
              </a:rPr>
              <a:t>Learn to observe yourself in your interactions:</a:t>
            </a:r>
          </a:p>
          <a:p>
            <a:pPr marL="817563" lvl="1" indent="-381000">
              <a:lnSpc>
                <a:spcPct val="80000"/>
              </a:lnSpc>
              <a:buFontTx/>
              <a:buChar char="•"/>
            </a:pPr>
            <a:r>
              <a:rPr lang="en-US" altLang="en-FR" sz="1800" dirty="0">
                <a:solidFill>
                  <a:srgbClr val="000099"/>
                </a:solidFill>
                <a:ea typeface="ＭＳ Ｐゴシック" panose="020B0600070205080204" pitchFamily="34" charset="-128"/>
              </a:rPr>
              <a:t>What just happened, and why?</a:t>
            </a:r>
          </a:p>
          <a:p>
            <a:pPr marL="817563" lvl="1" indent="-381000">
              <a:lnSpc>
                <a:spcPct val="80000"/>
              </a:lnSpc>
              <a:buFontTx/>
              <a:buChar char="•"/>
            </a:pPr>
            <a:r>
              <a:rPr lang="en-US" altLang="en-FR" sz="1800" dirty="0">
                <a:solidFill>
                  <a:srgbClr val="000099"/>
                </a:solidFill>
                <a:ea typeface="ＭＳ Ｐゴシック" panose="020B0600070205080204" pitchFamily="34" charset="-128"/>
              </a:rPr>
              <a:t>I’m doing it again!</a:t>
            </a:r>
          </a:p>
          <a:p>
            <a:pPr marL="817563" lvl="1" indent="-381000">
              <a:lnSpc>
                <a:spcPct val="80000"/>
              </a:lnSpc>
              <a:buFontTx/>
              <a:buChar char="•"/>
            </a:pPr>
            <a:r>
              <a:rPr lang="en-US" altLang="en-FR" sz="1800" dirty="0">
                <a:solidFill>
                  <a:srgbClr val="000099"/>
                </a:solidFill>
                <a:ea typeface="ＭＳ Ｐゴシック" panose="020B0600070205080204" pitchFamily="34" charset="-128"/>
              </a:rPr>
              <a:t>If I had behaved differently, would I have been more successful?</a:t>
            </a:r>
          </a:p>
          <a:p>
            <a:pPr marL="817563" lvl="1" indent="-381000">
              <a:lnSpc>
                <a:spcPct val="80000"/>
              </a:lnSpc>
              <a:buFontTx/>
              <a:buChar char="•"/>
            </a:pPr>
            <a:endParaRPr lang="en-US" altLang="en-FR" sz="1800" dirty="0">
              <a:solidFill>
                <a:srgbClr val="000099"/>
              </a:solidFill>
              <a:ea typeface="ＭＳ Ｐゴシック" panose="020B0600070205080204" pitchFamily="34" charset="-128"/>
            </a:endParaRPr>
          </a:p>
          <a:p>
            <a:pPr marL="457200" indent="-457200">
              <a:lnSpc>
                <a:spcPct val="80000"/>
              </a:lnSpc>
              <a:buFontTx/>
              <a:buNone/>
            </a:pPr>
            <a:r>
              <a:rPr lang="en-US" altLang="en-FR" sz="2000" dirty="0">
                <a:solidFill>
                  <a:srgbClr val="000099"/>
                </a:solidFill>
                <a:ea typeface="ＭＳ Ｐゴシック" panose="020B0600070205080204" pitchFamily="34" charset="-128"/>
              </a:rPr>
              <a:t>These will help you to become more ‘mindful’</a:t>
            </a:r>
          </a:p>
          <a:p>
            <a:pPr marL="457200" indent="-457200">
              <a:lnSpc>
                <a:spcPct val="80000"/>
              </a:lnSpc>
              <a:buFontTx/>
              <a:buNone/>
            </a:pPr>
            <a:r>
              <a:rPr lang="en-US" altLang="en-FR" sz="2000" dirty="0">
                <a:solidFill>
                  <a:srgbClr val="000099"/>
                </a:solidFill>
                <a:ea typeface="ＭＳ Ｐゴシック" panose="020B0600070205080204" pitchFamily="34" charset="-128"/>
              </a:rPr>
              <a:t>	= more effective</a:t>
            </a:r>
          </a:p>
          <a:p>
            <a:pPr marL="457200" indent="-457200">
              <a:lnSpc>
                <a:spcPct val="80000"/>
              </a:lnSpc>
              <a:buFontTx/>
              <a:buNone/>
            </a:pPr>
            <a:r>
              <a:rPr lang="en-US" altLang="en-FR" sz="2000" dirty="0">
                <a:solidFill>
                  <a:srgbClr val="000099"/>
                </a:solidFill>
                <a:ea typeface="ＭＳ Ｐゴシック" panose="020B0600070205080204" pitchFamily="34" charset="-128"/>
              </a:rPr>
              <a:t>	= better liked</a:t>
            </a:r>
          </a:p>
          <a:p>
            <a:pPr marL="457200" indent="-457200">
              <a:lnSpc>
                <a:spcPct val="80000"/>
              </a:lnSpc>
              <a:buFontTx/>
              <a:buNone/>
            </a:pPr>
            <a:r>
              <a:rPr lang="en-US" altLang="en-FR" sz="2000" dirty="0">
                <a:solidFill>
                  <a:srgbClr val="000099"/>
                </a:solidFill>
                <a:ea typeface="ＭＳ Ｐゴシック" panose="020B0600070205080204" pitchFamily="34" charset="-128"/>
              </a:rPr>
              <a:t>	= live a fuller life</a:t>
            </a:r>
          </a:p>
          <a:p>
            <a:pPr marL="457200" indent="-457200">
              <a:lnSpc>
                <a:spcPct val="80000"/>
              </a:lnSpc>
              <a:buFontTx/>
              <a:buNone/>
            </a:pPr>
            <a:r>
              <a:rPr lang="en-US" altLang="en-FR" sz="2000" dirty="0">
                <a:solidFill>
                  <a:srgbClr val="000099"/>
                </a:solidFill>
                <a:ea typeface="ＭＳ Ｐゴシック" panose="020B0600070205080204" pitchFamily="34" charset="-128"/>
              </a:rPr>
              <a:t>	= be more successful</a:t>
            </a:r>
          </a:p>
          <a:p>
            <a:pPr marL="457200" indent="-457200">
              <a:lnSpc>
                <a:spcPct val="80000"/>
              </a:lnSpc>
              <a:buFontTx/>
              <a:buNone/>
            </a:pPr>
            <a:r>
              <a:rPr lang="en-US" altLang="en-FR" sz="2000" dirty="0">
                <a:solidFill>
                  <a:srgbClr val="000099"/>
                </a:solidFill>
                <a:ea typeface="ＭＳ Ｐゴシック" panose="020B0600070205080204" pitchFamily="34" charset="-128"/>
              </a:rPr>
              <a:t>	= happier and less stressed</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156675">
                                            <p:txEl>
                                              <p:pRg st="0" end="0"/>
                                            </p:txEl>
                                          </p:spTgt>
                                        </p:tgtEl>
                                        <p:attrNameLst>
                                          <p:attrName>style.visibility</p:attrName>
                                        </p:attrNameLst>
                                      </p:cBhvr>
                                      <p:to>
                                        <p:strVal val="visible"/>
                                      </p:to>
                                    </p:set>
                                    <p:animEffect transition="in" filter="wipe(left)">
                                      <p:cBhvr>
                                        <p:cTn id="7" dur="1000"/>
                                        <p:tgtEl>
                                          <p:spTgt spid="15667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56675">
                                            <p:txEl>
                                              <p:pRg st="1" end="1"/>
                                            </p:txEl>
                                          </p:spTgt>
                                        </p:tgtEl>
                                        <p:attrNameLst>
                                          <p:attrName>style.visibility</p:attrName>
                                        </p:attrNameLst>
                                      </p:cBhvr>
                                      <p:to>
                                        <p:strVal val="visible"/>
                                      </p:to>
                                    </p:set>
                                    <p:animEffect transition="in" filter="wipe(left)">
                                      <p:cBhvr>
                                        <p:cTn id="12" dur="1000"/>
                                        <p:tgtEl>
                                          <p:spTgt spid="15667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156675">
                                            <p:txEl>
                                              <p:pRg st="2" end="2"/>
                                            </p:txEl>
                                          </p:spTgt>
                                        </p:tgtEl>
                                        <p:attrNameLst>
                                          <p:attrName>style.visibility</p:attrName>
                                        </p:attrNameLst>
                                      </p:cBhvr>
                                      <p:to>
                                        <p:strVal val="visible"/>
                                      </p:to>
                                    </p:set>
                                    <p:animEffect transition="in" filter="wipe(left)">
                                      <p:cBhvr>
                                        <p:cTn id="17" dur="1000"/>
                                        <p:tgtEl>
                                          <p:spTgt spid="156675">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156675">
                                            <p:txEl>
                                              <p:pRg st="3" end="3"/>
                                            </p:txEl>
                                          </p:spTgt>
                                        </p:tgtEl>
                                        <p:attrNameLst>
                                          <p:attrName>style.visibility</p:attrName>
                                        </p:attrNameLst>
                                      </p:cBhvr>
                                      <p:to>
                                        <p:strVal val="visible"/>
                                      </p:to>
                                    </p:set>
                                    <p:animEffect transition="in" filter="wipe(left)">
                                      <p:cBhvr>
                                        <p:cTn id="22" dur="1000"/>
                                        <p:tgtEl>
                                          <p:spTgt spid="156675">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156675">
                                            <p:txEl>
                                              <p:pRg st="4" end="4"/>
                                            </p:txEl>
                                          </p:spTgt>
                                        </p:tgtEl>
                                        <p:attrNameLst>
                                          <p:attrName>style.visibility</p:attrName>
                                        </p:attrNameLst>
                                      </p:cBhvr>
                                      <p:to>
                                        <p:strVal val="visible"/>
                                      </p:to>
                                    </p:set>
                                    <p:animEffect transition="in" filter="wipe(left)">
                                      <p:cBhvr>
                                        <p:cTn id="27" dur="1000"/>
                                        <p:tgtEl>
                                          <p:spTgt spid="156675">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156675">
                                            <p:txEl>
                                              <p:pRg st="5" end="5"/>
                                            </p:txEl>
                                          </p:spTgt>
                                        </p:tgtEl>
                                        <p:attrNameLst>
                                          <p:attrName>style.visibility</p:attrName>
                                        </p:attrNameLst>
                                      </p:cBhvr>
                                      <p:to>
                                        <p:strVal val="visible"/>
                                      </p:to>
                                    </p:set>
                                    <p:animEffect transition="in" filter="wipe(left)">
                                      <p:cBhvr>
                                        <p:cTn id="32" dur="1000"/>
                                        <p:tgtEl>
                                          <p:spTgt spid="156675">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56675">
                                            <p:txEl>
                                              <p:pRg st="6" end="6"/>
                                            </p:txEl>
                                          </p:spTgt>
                                        </p:tgtEl>
                                        <p:attrNameLst>
                                          <p:attrName>style.visibility</p:attrName>
                                        </p:attrNameLst>
                                      </p:cBhvr>
                                      <p:to>
                                        <p:strVal val="visible"/>
                                      </p:to>
                                    </p:set>
                                    <p:animEffect transition="in" filter="wipe(left)">
                                      <p:cBhvr>
                                        <p:cTn id="37" dur="1000"/>
                                        <p:tgtEl>
                                          <p:spTgt spid="156675">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156675">
                                            <p:txEl>
                                              <p:pRg st="7" end="7"/>
                                            </p:txEl>
                                          </p:spTgt>
                                        </p:tgtEl>
                                        <p:attrNameLst>
                                          <p:attrName>style.visibility</p:attrName>
                                        </p:attrNameLst>
                                      </p:cBhvr>
                                      <p:to>
                                        <p:strVal val="visible"/>
                                      </p:to>
                                    </p:set>
                                    <p:animEffect transition="in" filter="wipe(left)">
                                      <p:cBhvr>
                                        <p:cTn id="42" dur="1000"/>
                                        <p:tgtEl>
                                          <p:spTgt spid="156675">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156675">
                                            <p:txEl>
                                              <p:pRg st="8" end="8"/>
                                            </p:txEl>
                                          </p:spTgt>
                                        </p:tgtEl>
                                        <p:attrNameLst>
                                          <p:attrName>style.visibility</p:attrName>
                                        </p:attrNameLst>
                                      </p:cBhvr>
                                      <p:to>
                                        <p:strVal val="visible"/>
                                      </p:to>
                                    </p:set>
                                    <p:animEffect transition="in" filter="wipe(left)">
                                      <p:cBhvr>
                                        <p:cTn id="47" dur="1000"/>
                                        <p:tgtEl>
                                          <p:spTgt spid="156675">
                                            <p:txEl>
                                              <p:pRg st="8" end="8"/>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8" fill="hold" nodeType="clickEffect">
                                  <p:stCondLst>
                                    <p:cond delay="0"/>
                                  </p:stCondLst>
                                  <p:childTnLst>
                                    <p:set>
                                      <p:cBhvr>
                                        <p:cTn id="51" dur="1" fill="hold">
                                          <p:stCondLst>
                                            <p:cond delay="0"/>
                                          </p:stCondLst>
                                        </p:cTn>
                                        <p:tgtEl>
                                          <p:spTgt spid="156675">
                                            <p:txEl>
                                              <p:pRg st="9" end="9"/>
                                            </p:txEl>
                                          </p:spTgt>
                                        </p:tgtEl>
                                        <p:attrNameLst>
                                          <p:attrName>style.visibility</p:attrName>
                                        </p:attrNameLst>
                                      </p:cBhvr>
                                      <p:to>
                                        <p:strVal val="visible"/>
                                      </p:to>
                                    </p:set>
                                    <p:animEffect transition="in" filter="wipe(left)">
                                      <p:cBhvr>
                                        <p:cTn id="52" dur="1000"/>
                                        <p:tgtEl>
                                          <p:spTgt spid="156675">
                                            <p:txEl>
                                              <p:pRg st="9" end="9"/>
                                            </p:txEl>
                                          </p:spTgt>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8" fill="hold" nodeType="clickEffect">
                                  <p:stCondLst>
                                    <p:cond delay="0"/>
                                  </p:stCondLst>
                                  <p:childTnLst>
                                    <p:set>
                                      <p:cBhvr>
                                        <p:cTn id="56" dur="1" fill="hold">
                                          <p:stCondLst>
                                            <p:cond delay="0"/>
                                          </p:stCondLst>
                                        </p:cTn>
                                        <p:tgtEl>
                                          <p:spTgt spid="156675">
                                            <p:txEl>
                                              <p:pRg st="10" end="10"/>
                                            </p:txEl>
                                          </p:spTgt>
                                        </p:tgtEl>
                                        <p:attrNameLst>
                                          <p:attrName>style.visibility</p:attrName>
                                        </p:attrNameLst>
                                      </p:cBhvr>
                                      <p:to>
                                        <p:strVal val="visible"/>
                                      </p:to>
                                    </p:set>
                                    <p:animEffect transition="in" filter="wipe(left)">
                                      <p:cBhvr>
                                        <p:cTn id="57" dur="1000"/>
                                        <p:tgtEl>
                                          <p:spTgt spid="156675">
                                            <p:txEl>
                                              <p:pRg st="10" end="10"/>
                                            </p:txEl>
                                          </p:spTgt>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22" presetClass="entr" presetSubtype="8" fill="hold" nodeType="clickEffect">
                                  <p:stCondLst>
                                    <p:cond delay="0"/>
                                  </p:stCondLst>
                                  <p:childTnLst>
                                    <p:set>
                                      <p:cBhvr>
                                        <p:cTn id="61" dur="1" fill="hold">
                                          <p:stCondLst>
                                            <p:cond delay="0"/>
                                          </p:stCondLst>
                                        </p:cTn>
                                        <p:tgtEl>
                                          <p:spTgt spid="156675">
                                            <p:txEl>
                                              <p:pRg st="12" end="12"/>
                                            </p:txEl>
                                          </p:spTgt>
                                        </p:tgtEl>
                                        <p:attrNameLst>
                                          <p:attrName>style.visibility</p:attrName>
                                        </p:attrNameLst>
                                      </p:cBhvr>
                                      <p:to>
                                        <p:strVal val="visible"/>
                                      </p:to>
                                    </p:set>
                                    <p:animEffect transition="in" filter="wipe(left)">
                                      <p:cBhvr>
                                        <p:cTn id="62" dur="1000"/>
                                        <p:tgtEl>
                                          <p:spTgt spid="156675">
                                            <p:txEl>
                                              <p:pRg st="12" end="12"/>
                                            </p:txEl>
                                          </p:spTgt>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22" presetClass="entr" presetSubtype="8" fill="hold" nodeType="clickEffect">
                                  <p:stCondLst>
                                    <p:cond delay="0"/>
                                  </p:stCondLst>
                                  <p:childTnLst>
                                    <p:set>
                                      <p:cBhvr>
                                        <p:cTn id="66" dur="1" fill="hold">
                                          <p:stCondLst>
                                            <p:cond delay="0"/>
                                          </p:stCondLst>
                                        </p:cTn>
                                        <p:tgtEl>
                                          <p:spTgt spid="156675">
                                            <p:txEl>
                                              <p:pRg st="13" end="13"/>
                                            </p:txEl>
                                          </p:spTgt>
                                        </p:tgtEl>
                                        <p:attrNameLst>
                                          <p:attrName>style.visibility</p:attrName>
                                        </p:attrNameLst>
                                      </p:cBhvr>
                                      <p:to>
                                        <p:strVal val="visible"/>
                                      </p:to>
                                    </p:set>
                                    <p:animEffect transition="in" filter="wipe(left)">
                                      <p:cBhvr>
                                        <p:cTn id="67" dur="1000"/>
                                        <p:tgtEl>
                                          <p:spTgt spid="156675">
                                            <p:txEl>
                                              <p:pRg st="13" end="13"/>
                                            </p:txEl>
                                          </p:spTgt>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22" presetClass="entr" presetSubtype="8" fill="hold" nodeType="clickEffect">
                                  <p:stCondLst>
                                    <p:cond delay="0"/>
                                  </p:stCondLst>
                                  <p:childTnLst>
                                    <p:set>
                                      <p:cBhvr>
                                        <p:cTn id="71" dur="1" fill="hold">
                                          <p:stCondLst>
                                            <p:cond delay="0"/>
                                          </p:stCondLst>
                                        </p:cTn>
                                        <p:tgtEl>
                                          <p:spTgt spid="156675">
                                            <p:txEl>
                                              <p:pRg st="14" end="14"/>
                                            </p:txEl>
                                          </p:spTgt>
                                        </p:tgtEl>
                                        <p:attrNameLst>
                                          <p:attrName>style.visibility</p:attrName>
                                        </p:attrNameLst>
                                      </p:cBhvr>
                                      <p:to>
                                        <p:strVal val="visible"/>
                                      </p:to>
                                    </p:set>
                                    <p:animEffect transition="in" filter="wipe(left)">
                                      <p:cBhvr>
                                        <p:cTn id="72" dur="1000"/>
                                        <p:tgtEl>
                                          <p:spTgt spid="156675">
                                            <p:txEl>
                                              <p:pRg st="14" end="14"/>
                                            </p:txEl>
                                          </p:spTgt>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22" presetClass="entr" presetSubtype="8" fill="hold" nodeType="clickEffect">
                                  <p:stCondLst>
                                    <p:cond delay="0"/>
                                  </p:stCondLst>
                                  <p:childTnLst>
                                    <p:set>
                                      <p:cBhvr>
                                        <p:cTn id="76" dur="1" fill="hold">
                                          <p:stCondLst>
                                            <p:cond delay="0"/>
                                          </p:stCondLst>
                                        </p:cTn>
                                        <p:tgtEl>
                                          <p:spTgt spid="156675">
                                            <p:txEl>
                                              <p:pRg st="15" end="15"/>
                                            </p:txEl>
                                          </p:spTgt>
                                        </p:tgtEl>
                                        <p:attrNameLst>
                                          <p:attrName>style.visibility</p:attrName>
                                        </p:attrNameLst>
                                      </p:cBhvr>
                                      <p:to>
                                        <p:strVal val="visible"/>
                                      </p:to>
                                    </p:set>
                                    <p:animEffect transition="in" filter="wipe(left)">
                                      <p:cBhvr>
                                        <p:cTn id="77" dur="1000"/>
                                        <p:tgtEl>
                                          <p:spTgt spid="156675">
                                            <p:txEl>
                                              <p:pRg st="15" end="15"/>
                                            </p:txEl>
                                          </p:spTgt>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22" presetClass="entr" presetSubtype="8" fill="hold" nodeType="clickEffect">
                                  <p:stCondLst>
                                    <p:cond delay="0"/>
                                  </p:stCondLst>
                                  <p:childTnLst>
                                    <p:set>
                                      <p:cBhvr>
                                        <p:cTn id="81" dur="1" fill="hold">
                                          <p:stCondLst>
                                            <p:cond delay="0"/>
                                          </p:stCondLst>
                                        </p:cTn>
                                        <p:tgtEl>
                                          <p:spTgt spid="156675">
                                            <p:txEl>
                                              <p:pRg st="16" end="16"/>
                                            </p:txEl>
                                          </p:spTgt>
                                        </p:tgtEl>
                                        <p:attrNameLst>
                                          <p:attrName>style.visibility</p:attrName>
                                        </p:attrNameLst>
                                      </p:cBhvr>
                                      <p:to>
                                        <p:strVal val="visible"/>
                                      </p:to>
                                    </p:set>
                                    <p:animEffect transition="in" filter="wipe(left)">
                                      <p:cBhvr>
                                        <p:cTn id="82" dur="1000"/>
                                        <p:tgtEl>
                                          <p:spTgt spid="156675">
                                            <p:txEl>
                                              <p:pRg st="16" end="16"/>
                                            </p:txEl>
                                          </p:spTgt>
                                        </p:tgtEl>
                                      </p:cBhvr>
                                    </p:animEffect>
                                  </p:childTnLst>
                                </p:cTn>
                              </p:par>
                            </p:childTnLst>
                          </p:cTn>
                        </p:par>
                      </p:childTnLst>
                    </p:cTn>
                  </p:par>
                  <p:par>
                    <p:cTn id="83" fill="hold" nodeType="clickPar">
                      <p:stCondLst>
                        <p:cond delay="indefinite"/>
                      </p:stCondLst>
                      <p:childTnLst>
                        <p:par>
                          <p:cTn id="84" fill="hold" nodeType="withGroup">
                            <p:stCondLst>
                              <p:cond delay="0"/>
                            </p:stCondLst>
                            <p:childTnLst>
                              <p:par>
                                <p:cTn id="85" presetID="22" presetClass="entr" presetSubtype="8" fill="hold" nodeType="clickEffect">
                                  <p:stCondLst>
                                    <p:cond delay="0"/>
                                  </p:stCondLst>
                                  <p:childTnLst>
                                    <p:set>
                                      <p:cBhvr>
                                        <p:cTn id="86" dur="1" fill="hold">
                                          <p:stCondLst>
                                            <p:cond delay="0"/>
                                          </p:stCondLst>
                                        </p:cTn>
                                        <p:tgtEl>
                                          <p:spTgt spid="156675">
                                            <p:txEl>
                                              <p:pRg st="17" end="17"/>
                                            </p:txEl>
                                          </p:spTgt>
                                        </p:tgtEl>
                                        <p:attrNameLst>
                                          <p:attrName>style.visibility</p:attrName>
                                        </p:attrNameLst>
                                      </p:cBhvr>
                                      <p:to>
                                        <p:strVal val="visible"/>
                                      </p:to>
                                    </p:set>
                                    <p:animEffect transition="in" filter="wipe(left)">
                                      <p:cBhvr>
                                        <p:cTn id="87" dur="1000"/>
                                        <p:tgtEl>
                                          <p:spTgt spid="156675">
                                            <p:txEl>
                                              <p:pRg st="17" end="1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675" grpId="0" build="p" bldLvl="2"/>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04" name="Rectangle 4">
            <a:extLst>
              <a:ext uri="{FF2B5EF4-FFF2-40B4-BE49-F238E27FC236}">
                <a16:creationId xmlns:a16="http://schemas.microsoft.com/office/drawing/2014/main" id="{6521EB2C-B8E6-FBB4-B2F4-904626BB8B0D}"/>
              </a:ext>
            </a:extLst>
          </p:cNvPr>
          <p:cNvSpPr>
            <a:spLocks noGrp="1" noChangeArrowheads="1"/>
          </p:cNvSpPr>
          <p:nvPr>
            <p:ph type="ctrTitle"/>
          </p:nvPr>
        </p:nvSpPr>
        <p:spPr>
          <a:xfrm>
            <a:off x="228600" y="76200"/>
            <a:ext cx="8610600" cy="1143000"/>
          </a:xfrm>
        </p:spPr>
        <p:txBody>
          <a:bodyPr/>
          <a:lstStyle/>
          <a:p>
            <a:pPr>
              <a:defRPr/>
            </a:pPr>
            <a:r>
              <a:rPr lang="en-US" sz="5400" b="1" dirty="0">
                <a:solidFill>
                  <a:srgbClr val="0000CC"/>
                </a:solidFill>
                <a:effectLst>
                  <a:outerShdw blurRad="38100" dist="38100" dir="2700000" algn="tl">
                    <a:srgbClr val="C0C0C0"/>
                  </a:outerShdw>
                </a:effectLst>
                <a:latin typeface="Century Gothic" pitchFamily="34" charset="0"/>
                <a:ea typeface="+mj-ea"/>
                <a:cs typeface="+mj-cs"/>
              </a:rPr>
              <a:t>Activity exploring culture</a:t>
            </a:r>
          </a:p>
        </p:txBody>
      </p:sp>
      <p:sp>
        <p:nvSpPr>
          <p:cNvPr id="86019" name="Espace réservé du numéro de diapositive 28">
            <a:extLst>
              <a:ext uri="{FF2B5EF4-FFF2-40B4-BE49-F238E27FC236}">
                <a16:creationId xmlns:a16="http://schemas.microsoft.com/office/drawing/2014/main" id="{C4024953-6781-E96F-47A9-0DB51AB9FEF6}"/>
              </a:ext>
            </a:extLst>
          </p:cNvPr>
          <p:cNvSpPr>
            <a:spLocks noGrp="1"/>
          </p:cNvSpPr>
          <p:nvPr>
            <p:ph type="sldNum" sz="quarter" idx="12"/>
          </p:nvPr>
        </p:nvSpPr>
        <p:spPr>
          <a:xfrm>
            <a:off x="8534400" y="6248400"/>
            <a:ext cx="4572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8E878ACD-557F-3840-B122-548BF917667E}" type="slidenum">
              <a:rPr lang="en-US" altLang="en-FR" sz="1800">
                <a:latin typeface="Century Gothic" panose="020B0502020202020204" pitchFamily="34" charset="0"/>
              </a:rPr>
              <a:pPr eaLnBrk="1" hangingPunct="1"/>
              <a:t>44</a:t>
            </a:fld>
            <a:endParaRPr lang="en-US" altLang="en-FR" sz="1800">
              <a:latin typeface="Century Gothic" panose="020B0502020202020204" pitchFamily="34" charset="0"/>
            </a:endParaRPr>
          </a:p>
        </p:txBody>
      </p:sp>
      <p:sp>
        <p:nvSpPr>
          <p:cNvPr id="4" name="Content Placeholder 3">
            <a:extLst>
              <a:ext uri="{FF2B5EF4-FFF2-40B4-BE49-F238E27FC236}">
                <a16:creationId xmlns:a16="http://schemas.microsoft.com/office/drawing/2014/main" id="{F960E117-83A3-9455-D1C6-6B31F1854B8C}"/>
              </a:ext>
            </a:extLst>
          </p:cNvPr>
          <p:cNvSpPr txBox="1">
            <a:spLocks/>
          </p:cNvSpPr>
          <p:nvPr/>
        </p:nvSpPr>
        <p:spPr bwMode="auto">
          <a:xfrm>
            <a:off x="228600" y="1066800"/>
            <a:ext cx="8839200" cy="6096000"/>
          </a:xfrm>
          <a:prstGeom prst="rect">
            <a:avLst/>
          </a:prstGeom>
          <a:noFill/>
          <a:ln>
            <a:noFill/>
          </a:ln>
        </p:spPr>
        <p:txBody>
          <a:bodyPr/>
          <a:lstStyle>
            <a:lvl1pPr marL="0" indent="0" algn="ctr" rtl="0" eaLnBrk="0" fontAlgn="base" hangingPunct="0">
              <a:spcBef>
                <a:spcPct val="20000"/>
              </a:spcBef>
              <a:spcAft>
                <a:spcPct val="0"/>
              </a:spcAft>
              <a:buNone/>
              <a:defRPr sz="3200">
                <a:solidFill>
                  <a:schemeClr val="tx1"/>
                </a:solidFill>
                <a:latin typeface="+mn-lt"/>
                <a:ea typeface="ＭＳ Ｐゴシック" pitchFamily="-84" charset="-128"/>
                <a:cs typeface="+mn-cs"/>
              </a:defRPr>
            </a:lvl1pPr>
            <a:lvl2pPr marL="457200" indent="0" algn="ctr" rtl="0" eaLnBrk="0" fontAlgn="base" hangingPunct="0">
              <a:spcBef>
                <a:spcPct val="20000"/>
              </a:spcBef>
              <a:spcAft>
                <a:spcPct val="0"/>
              </a:spcAft>
              <a:buNone/>
              <a:defRPr sz="2800">
                <a:solidFill>
                  <a:schemeClr val="tx1"/>
                </a:solidFill>
                <a:latin typeface="+mn-lt"/>
                <a:ea typeface="ＭＳ Ｐゴシック" pitchFamily="-84" charset="-128"/>
              </a:defRPr>
            </a:lvl2pPr>
            <a:lvl3pPr marL="914400" indent="0" algn="ctr" rtl="0" eaLnBrk="0" fontAlgn="base" hangingPunct="0">
              <a:spcBef>
                <a:spcPct val="20000"/>
              </a:spcBef>
              <a:spcAft>
                <a:spcPct val="0"/>
              </a:spcAft>
              <a:buNone/>
              <a:defRPr sz="2400">
                <a:solidFill>
                  <a:schemeClr val="tx1"/>
                </a:solidFill>
                <a:latin typeface="+mn-lt"/>
                <a:ea typeface="ＭＳ Ｐゴシック" pitchFamily="-84" charset="-128"/>
              </a:defRPr>
            </a:lvl3pPr>
            <a:lvl4pPr marL="1371600" indent="0" algn="ctr" rtl="0" eaLnBrk="0" fontAlgn="base" hangingPunct="0">
              <a:spcBef>
                <a:spcPct val="20000"/>
              </a:spcBef>
              <a:spcAft>
                <a:spcPct val="0"/>
              </a:spcAft>
              <a:buNone/>
              <a:defRPr sz="2000">
                <a:solidFill>
                  <a:schemeClr val="tx1"/>
                </a:solidFill>
                <a:latin typeface="+mn-lt"/>
                <a:ea typeface="ＭＳ Ｐゴシック" pitchFamily="-84" charset="-128"/>
              </a:defRPr>
            </a:lvl4pPr>
            <a:lvl5pPr marL="1828800" indent="0" algn="ctr" rtl="0" eaLnBrk="0" fontAlgn="base" hangingPunct="0">
              <a:spcBef>
                <a:spcPct val="20000"/>
              </a:spcBef>
              <a:spcAft>
                <a:spcPct val="0"/>
              </a:spcAft>
              <a:buNone/>
              <a:defRPr sz="2000">
                <a:solidFill>
                  <a:schemeClr val="tx1"/>
                </a:solidFill>
                <a:latin typeface="+mn-lt"/>
                <a:ea typeface="ＭＳ Ｐゴシック" pitchFamily="-84" charset="-128"/>
              </a:defRPr>
            </a:lvl5pPr>
            <a:lvl6pPr marL="2286000" indent="0" algn="ctr" rtl="0" fontAlgn="base">
              <a:spcBef>
                <a:spcPct val="20000"/>
              </a:spcBef>
              <a:spcAft>
                <a:spcPct val="0"/>
              </a:spcAft>
              <a:buNone/>
              <a:defRPr sz="2000">
                <a:solidFill>
                  <a:schemeClr val="tx1"/>
                </a:solidFill>
                <a:latin typeface="+mn-lt"/>
              </a:defRPr>
            </a:lvl6pPr>
            <a:lvl7pPr marL="2743200" indent="0" algn="ctr" rtl="0" fontAlgn="base">
              <a:spcBef>
                <a:spcPct val="20000"/>
              </a:spcBef>
              <a:spcAft>
                <a:spcPct val="0"/>
              </a:spcAft>
              <a:buNone/>
              <a:defRPr sz="2000">
                <a:solidFill>
                  <a:schemeClr val="tx1"/>
                </a:solidFill>
                <a:latin typeface="+mn-lt"/>
              </a:defRPr>
            </a:lvl7pPr>
            <a:lvl8pPr marL="3200400" indent="0" algn="ctr" rtl="0" fontAlgn="base">
              <a:spcBef>
                <a:spcPct val="20000"/>
              </a:spcBef>
              <a:spcAft>
                <a:spcPct val="0"/>
              </a:spcAft>
              <a:buNone/>
              <a:defRPr sz="2000">
                <a:solidFill>
                  <a:schemeClr val="tx1"/>
                </a:solidFill>
                <a:latin typeface="+mn-lt"/>
              </a:defRPr>
            </a:lvl8pPr>
            <a:lvl9pPr marL="3657600" indent="0" algn="ctr" rtl="0" fontAlgn="base">
              <a:spcBef>
                <a:spcPct val="20000"/>
              </a:spcBef>
              <a:spcAft>
                <a:spcPct val="0"/>
              </a:spcAft>
              <a:buNone/>
              <a:defRPr sz="2000">
                <a:solidFill>
                  <a:schemeClr val="tx1"/>
                </a:solidFill>
                <a:latin typeface="+mn-lt"/>
              </a:defRPr>
            </a:lvl9pPr>
          </a:lstStyle>
          <a:p>
            <a:pPr marL="571500" indent="-571500" algn="l">
              <a:buFont typeface="Arial" panose="020B0604020202020204" pitchFamily="34" charset="0"/>
              <a:buChar char="•"/>
              <a:defRPr/>
            </a:pPr>
            <a:r>
              <a:rPr lang="en-US" sz="2800" kern="0" dirty="0">
                <a:solidFill>
                  <a:srgbClr val="0000CC"/>
                </a:solidFill>
              </a:rPr>
              <a:t>Pair with someone that you do </a:t>
            </a:r>
            <a:r>
              <a:rPr lang="en-US" sz="2800" u="sng" kern="0" dirty="0">
                <a:solidFill>
                  <a:srgbClr val="0000CC"/>
                </a:solidFill>
              </a:rPr>
              <a:t>not know well, from a different country</a:t>
            </a:r>
          </a:p>
          <a:p>
            <a:pPr marL="571500" indent="-571500" algn="l">
              <a:buFont typeface="Arial" panose="020B0604020202020204" pitchFamily="34" charset="0"/>
              <a:buChar char="•"/>
              <a:defRPr/>
            </a:pPr>
            <a:r>
              <a:rPr lang="en-US" sz="2800" kern="0" dirty="0">
                <a:solidFill>
                  <a:srgbClr val="0000CC"/>
                </a:solidFill>
              </a:rPr>
              <a:t>Person A, introduces themselves. Tells their nationality</a:t>
            </a:r>
          </a:p>
          <a:p>
            <a:pPr marL="571500" indent="-571500" algn="l">
              <a:buFont typeface="Arial" panose="020B0604020202020204" pitchFamily="34" charset="0"/>
              <a:buChar char="•"/>
              <a:defRPr/>
            </a:pPr>
            <a:r>
              <a:rPr lang="en-US" sz="2800" kern="0" dirty="0">
                <a:solidFill>
                  <a:srgbClr val="0000CC"/>
                </a:solidFill>
              </a:rPr>
              <a:t>Person B says what their impression of that nationality is. Person A does </a:t>
            </a:r>
            <a:r>
              <a:rPr lang="en-US" sz="2800" u="sng" kern="0" dirty="0">
                <a:solidFill>
                  <a:srgbClr val="0000CC"/>
                </a:solidFill>
              </a:rPr>
              <a:t>not</a:t>
            </a:r>
            <a:r>
              <a:rPr lang="en-US" sz="2800" kern="0" dirty="0">
                <a:solidFill>
                  <a:srgbClr val="0000CC"/>
                </a:solidFill>
              </a:rPr>
              <a:t> respond</a:t>
            </a:r>
          </a:p>
          <a:p>
            <a:pPr marL="571500" indent="-571500" algn="l">
              <a:buFont typeface="Arial" panose="020B0604020202020204" pitchFamily="34" charset="0"/>
              <a:buChar char="•"/>
              <a:defRPr/>
            </a:pPr>
            <a:r>
              <a:rPr lang="en-US" sz="2800" kern="0" dirty="0">
                <a:solidFill>
                  <a:srgbClr val="0000CC"/>
                </a:solidFill>
              </a:rPr>
              <a:t>Reverse roles</a:t>
            </a:r>
          </a:p>
          <a:p>
            <a:pPr marL="571500" indent="-571500" algn="l">
              <a:buFont typeface="Arial" panose="020B0604020202020204" pitchFamily="34" charset="0"/>
              <a:buChar char="•"/>
              <a:defRPr/>
            </a:pPr>
            <a:r>
              <a:rPr lang="en-US" sz="2800" kern="0" dirty="0">
                <a:solidFill>
                  <a:srgbClr val="0000CC"/>
                </a:solidFill>
              </a:rPr>
              <a:t>Discuss whether the first impressions of each national culture were true</a:t>
            </a:r>
          </a:p>
          <a:p>
            <a:pPr marL="571500" indent="-571500" algn="l">
              <a:buFont typeface="Arial" panose="020B0604020202020204" pitchFamily="34" charset="0"/>
              <a:buChar char="•"/>
              <a:defRPr/>
            </a:pPr>
            <a:r>
              <a:rPr lang="en-US" sz="2800" kern="0" dirty="0">
                <a:solidFill>
                  <a:srgbClr val="0000CC"/>
                </a:solidFill>
              </a:rPr>
              <a:t>Discuss what is common in the two cultures</a:t>
            </a:r>
          </a:p>
          <a:p>
            <a:pPr marL="571500" indent="-571500" algn="l">
              <a:buFont typeface="Arial" panose="020B0604020202020204" pitchFamily="34" charset="0"/>
              <a:buChar char="•"/>
              <a:defRPr/>
            </a:pPr>
            <a:r>
              <a:rPr lang="en-US" sz="2800" kern="0" dirty="0">
                <a:solidFill>
                  <a:srgbClr val="0000CC"/>
                </a:solidFill>
              </a:rPr>
              <a:t>Discuss what happened, what did you learn, be ready to share your conclusions</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3" presetClass="entr" presetSubtype="16" fill="hold" nodeType="withEffect">
                                  <p:stCondLst>
                                    <p:cond delay="0"/>
                                  </p:stCondLst>
                                  <p:childTnLst>
                                    <p:set>
                                      <p:cBhvr>
                                        <p:cTn id="6" dur="1" fill="hold">
                                          <p:stCondLst>
                                            <p:cond delay="0"/>
                                          </p:stCondLst>
                                        </p:cTn>
                                        <p:tgtEl>
                                          <p:spTgt spid="614404"/>
                                        </p:tgtEl>
                                        <p:attrNameLst>
                                          <p:attrName>style.visibility</p:attrName>
                                        </p:attrNameLst>
                                      </p:cBhvr>
                                      <p:to>
                                        <p:strVal val="visible"/>
                                      </p:to>
                                    </p:set>
                                    <p:anim calcmode="lin" valueType="num">
                                      <p:cBhvr>
                                        <p:cTn id="7" dur="500" fill="hold"/>
                                        <p:tgtEl>
                                          <p:spTgt spid="614404"/>
                                        </p:tgtEl>
                                        <p:attrNameLst>
                                          <p:attrName>ppt_w</p:attrName>
                                        </p:attrNameLst>
                                      </p:cBhvr>
                                      <p:tavLst>
                                        <p:tav tm="0">
                                          <p:val>
                                            <p:fltVal val="0"/>
                                          </p:val>
                                        </p:tav>
                                        <p:tav tm="100000">
                                          <p:val>
                                            <p:strVal val="#ppt_w"/>
                                          </p:val>
                                        </p:tav>
                                      </p:tavLst>
                                    </p:anim>
                                    <p:anim calcmode="lin" valueType="num">
                                      <p:cBhvr>
                                        <p:cTn id="8" dur="500" fill="hold"/>
                                        <p:tgtEl>
                                          <p:spTgt spid="614404"/>
                                        </p:tgtEl>
                                        <p:attrNameLst>
                                          <p:attrName>ppt_h</p:attrName>
                                        </p:attrNameLst>
                                      </p:cBhvr>
                                      <p:tavLst>
                                        <p:tav tm="0">
                                          <p:val>
                                            <p:fltVal val="0"/>
                                          </p:val>
                                        </p:tav>
                                        <p:tav tm="100000">
                                          <p:val>
                                            <p:strVal val="#ppt_h"/>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2" presetClass="entr" presetSubtype="1" fill="hold"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Effect transition="in" filter="wipe(up)">
                                      <p:cBhvr>
                                        <p:cTn id="13" dur="2000"/>
                                        <p:tgtEl>
                                          <p:spTgt spid="4">
                                            <p:txEl>
                                              <p:pRg st="0" end="0"/>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22" presetClass="entr" presetSubtype="1" fill="hold" nodeType="clickEffect">
                                  <p:stCondLst>
                                    <p:cond delay="0"/>
                                  </p:stCondLst>
                                  <p:childTnLst>
                                    <p:set>
                                      <p:cBhvr>
                                        <p:cTn id="17" dur="1" fill="hold">
                                          <p:stCondLst>
                                            <p:cond delay="0"/>
                                          </p:stCondLst>
                                        </p:cTn>
                                        <p:tgtEl>
                                          <p:spTgt spid="4">
                                            <p:txEl>
                                              <p:pRg st="1" end="1"/>
                                            </p:txEl>
                                          </p:spTgt>
                                        </p:tgtEl>
                                        <p:attrNameLst>
                                          <p:attrName>style.visibility</p:attrName>
                                        </p:attrNameLst>
                                      </p:cBhvr>
                                      <p:to>
                                        <p:strVal val="visible"/>
                                      </p:to>
                                    </p:set>
                                    <p:animEffect transition="in" filter="wipe(up)">
                                      <p:cBhvr>
                                        <p:cTn id="18" dur="2000"/>
                                        <p:tgtEl>
                                          <p:spTgt spid="4">
                                            <p:txEl>
                                              <p:pRg st="1" end="1"/>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22" presetClass="entr" presetSubtype="1" fill="hold" nodeType="clickEffect">
                                  <p:stCondLst>
                                    <p:cond delay="0"/>
                                  </p:stCondLst>
                                  <p:childTnLst>
                                    <p:set>
                                      <p:cBhvr>
                                        <p:cTn id="22" dur="1" fill="hold">
                                          <p:stCondLst>
                                            <p:cond delay="0"/>
                                          </p:stCondLst>
                                        </p:cTn>
                                        <p:tgtEl>
                                          <p:spTgt spid="4">
                                            <p:txEl>
                                              <p:pRg st="2" end="2"/>
                                            </p:txEl>
                                          </p:spTgt>
                                        </p:tgtEl>
                                        <p:attrNameLst>
                                          <p:attrName>style.visibility</p:attrName>
                                        </p:attrNameLst>
                                      </p:cBhvr>
                                      <p:to>
                                        <p:strVal val="visible"/>
                                      </p:to>
                                    </p:set>
                                    <p:animEffect transition="in" filter="wipe(up)">
                                      <p:cBhvr>
                                        <p:cTn id="23" dur="2000"/>
                                        <p:tgtEl>
                                          <p:spTgt spid="4">
                                            <p:txEl>
                                              <p:pRg st="2" end="2"/>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22" presetClass="entr" presetSubtype="1" fill="hold" nodeType="clickEffect">
                                  <p:stCondLst>
                                    <p:cond delay="0"/>
                                  </p:stCondLst>
                                  <p:childTnLst>
                                    <p:set>
                                      <p:cBhvr>
                                        <p:cTn id="27" dur="1" fill="hold">
                                          <p:stCondLst>
                                            <p:cond delay="0"/>
                                          </p:stCondLst>
                                        </p:cTn>
                                        <p:tgtEl>
                                          <p:spTgt spid="4">
                                            <p:txEl>
                                              <p:pRg st="3" end="3"/>
                                            </p:txEl>
                                          </p:spTgt>
                                        </p:tgtEl>
                                        <p:attrNameLst>
                                          <p:attrName>style.visibility</p:attrName>
                                        </p:attrNameLst>
                                      </p:cBhvr>
                                      <p:to>
                                        <p:strVal val="visible"/>
                                      </p:to>
                                    </p:set>
                                    <p:animEffect transition="in" filter="wipe(up)">
                                      <p:cBhvr>
                                        <p:cTn id="28" dur="2000"/>
                                        <p:tgtEl>
                                          <p:spTgt spid="4">
                                            <p:txEl>
                                              <p:pRg st="3" end="3"/>
                                            </p:txEl>
                                          </p:spTgt>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22" presetClass="entr" presetSubtype="1" fill="hold" nodeType="clickEffect">
                                  <p:stCondLst>
                                    <p:cond delay="0"/>
                                  </p:stCondLst>
                                  <p:childTnLst>
                                    <p:set>
                                      <p:cBhvr>
                                        <p:cTn id="32" dur="1" fill="hold">
                                          <p:stCondLst>
                                            <p:cond delay="0"/>
                                          </p:stCondLst>
                                        </p:cTn>
                                        <p:tgtEl>
                                          <p:spTgt spid="4">
                                            <p:txEl>
                                              <p:pRg st="4" end="4"/>
                                            </p:txEl>
                                          </p:spTgt>
                                        </p:tgtEl>
                                        <p:attrNameLst>
                                          <p:attrName>style.visibility</p:attrName>
                                        </p:attrNameLst>
                                      </p:cBhvr>
                                      <p:to>
                                        <p:strVal val="visible"/>
                                      </p:to>
                                    </p:set>
                                    <p:animEffect transition="in" filter="wipe(up)">
                                      <p:cBhvr>
                                        <p:cTn id="33" dur="2000"/>
                                        <p:tgtEl>
                                          <p:spTgt spid="4">
                                            <p:txEl>
                                              <p:pRg st="4" end="4"/>
                                            </p:txEl>
                                          </p:spTgt>
                                        </p:tgtEl>
                                      </p:cBhvr>
                                    </p:animEffect>
                                  </p:childTnLst>
                                </p:cTn>
                              </p:par>
                            </p:childTnLst>
                          </p:cTn>
                        </p:par>
                      </p:childTnLst>
                    </p:cTn>
                  </p:par>
                  <p:par>
                    <p:cTn id="34" fill="hold" nodeType="clickPar">
                      <p:stCondLst>
                        <p:cond delay="indefinite"/>
                      </p:stCondLst>
                      <p:childTnLst>
                        <p:par>
                          <p:cTn id="35" fill="hold" nodeType="withGroup">
                            <p:stCondLst>
                              <p:cond delay="0"/>
                            </p:stCondLst>
                            <p:childTnLst>
                              <p:par>
                                <p:cTn id="36" presetID="22" presetClass="entr" presetSubtype="1" fill="hold" nodeType="clickEffect">
                                  <p:stCondLst>
                                    <p:cond delay="0"/>
                                  </p:stCondLst>
                                  <p:childTnLst>
                                    <p:set>
                                      <p:cBhvr>
                                        <p:cTn id="37" dur="1" fill="hold">
                                          <p:stCondLst>
                                            <p:cond delay="0"/>
                                          </p:stCondLst>
                                        </p:cTn>
                                        <p:tgtEl>
                                          <p:spTgt spid="4">
                                            <p:txEl>
                                              <p:pRg st="5" end="5"/>
                                            </p:txEl>
                                          </p:spTgt>
                                        </p:tgtEl>
                                        <p:attrNameLst>
                                          <p:attrName>style.visibility</p:attrName>
                                        </p:attrNameLst>
                                      </p:cBhvr>
                                      <p:to>
                                        <p:strVal val="visible"/>
                                      </p:to>
                                    </p:set>
                                    <p:animEffect transition="in" filter="wipe(up)">
                                      <p:cBhvr>
                                        <p:cTn id="38" dur="2000"/>
                                        <p:tgtEl>
                                          <p:spTgt spid="4">
                                            <p:txEl>
                                              <p:pRg st="5" end="5"/>
                                            </p:txEl>
                                          </p:spTgt>
                                        </p:tgtEl>
                                      </p:cBhvr>
                                    </p:animEffect>
                                  </p:childTnLst>
                                </p:cTn>
                              </p:par>
                            </p:childTnLst>
                          </p:cTn>
                        </p:par>
                      </p:childTnLst>
                    </p:cTn>
                  </p:par>
                  <p:par>
                    <p:cTn id="39" fill="hold" nodeType="clickPar">
                      <p:stCondLst>
                        <p:cond delay="indefinite"/>
                      </p:stCondLst>
                      <p:childTnLst>
                        <p:par>
                          <p:cTn id="40" fill="hold" nodeType="withGroup">
                            <p:stCondLst>
                              <p:cond delay="0"/>
                            </p:stCondLst>
                            <p:childTnLst>
                              <p:par>
                                <p:cTn id="41" presetID="22" presetClass="entr" presetSubtype="1" fill="hold" nodeType="clickEffect">
                                  <p:stCondLst>
                                    <p:cond delay="0"/>
                                  </p:stCondLst>
                                  <p:childTnLst>
                                    <p:set>
                                      <p:cBhvr>
                                        <p:cTn id="42" dur="1" fill="hold">
                                          <p:stCondLst>
                                            <p:cond delay="0"/>
                                          </p:stCondLst>
                                        </p:cTn>
                                        <p:tgtEl>
                                          <p:spTgt spid="4">
                                            <p:txEl>
                                              <p:pRg st="6" end="6"/>
                                            </p:txEl>
                                          </p:spTgt>
                                        </p:tgtEl>
                                        <p:attrNameLst>
                                          <p:attrName>style.visibility</p:attrName>
                                        </p:attrNameLst>
                                      </p:cBhvr>
                                      <p:to>
                                        <p:strVal val="visible"/>
                                      </p:to>
                                    </p:set>
                                    <p:animEffect transition="in" filter="wipe(up)">
                                      <p:cBhvr>
                                        <p:cTn id="43" dur="20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404" grpId="0"/>
      <p:bldP spid="4"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2AAF194F-A1E8-6B1A-71E0-AE346E27A215}"/>
              </a:ext>
            </a:extLst>
          </p:cNvPr>
          <p:cNvSpPr>
            <a:spLocks noGrp="1" noChangeArrowheads="1"/>
          </p:cNvSpPr>
          <p:nvPr>
            <p:ph type="title"/>
          </p:nvPr>
        </p:nvSpPr>
        <p:spPr>
          <a:xfrm>
            <a:off x="0" y="254000"/>
            <a:ext cx="9144000" cy="838200"/>
          </a:xfrm>
        </p:spPr>
        <p:txBody>
          <a:bodyPr/>
          <a:lstStyle/>
          <a:p>
            <a:pPr algn="l">
              <a:defRPr/>
            </a:pPr>
            <a:r>
              <a:rPr lang="en-US" sz="6000" dirty="0">
                <a:solidFill>
                  <a:srgbClr val="0070C0"/>
                </a:solidFill>
                <a:effectLst>
                  <a:outerShdw blurRad="38100" dist="38100" dir="2700000" algn="tl">
                    <a:srgbClr val="000000">
                      <a:alpha val="43137"/>
                    </a:srgbClr>
                  </a:outerShdw>
                </a:effectLst>
                <a:ea typeface="ＭＳ Ｐゴシック" pitchFamily="-1" charset="-128"/>
                <a:cs typeface="+mj-cs"/>
              </a:rPr>
              <a:t>Four key elements in EQ*:</a:t>
            </a:r>
          </a:p>
        </p:txBody>
      </p:sp>
      <p:sp>
        <p:nvSpPr>
          <p:cNvPr id="31747" name="TextBox 28">
            <a:extLst>
              <a:ext uri="{FF2B5EF4-FFF2-40B4-BE49-F238E27FC236}">
                <a16:creationId xmlns:a16="http://schemas.microsoft.com/office/drawing/2014/main" id="{96904020-9D7F-D535-97A9-29A60BCB4451}"/>
              </a:ext>
            </a:extLst>
          </p:cNvPr>
          <p:cNvSpPr txBox="1">
            <a:spLocks noChangeArrowheads="1"/>
          </p:cNvSpPr>
          <p:nvPr/>
        </p:nvSpPr>
        <p:spPr bwMode="auto">
          <a:xfrm>
            <a:off x="5540375" y="4648200"/>
            <a:ext cx="31464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nl-BE" altLang="en-FR" sz="2000" b="1" i="1">
                <a:solidFill>
                  <a:srgbClr val="0070C0"/>
                </a:solidFill>
              </a:rPr>
              <a:t>Source: Daniel Goleman</a:t>
            </a:r>
            <a:endParaRPr lang="en-US" altLang="en-FR" sz="2000" b="1" i="1">
              <a:solidFill>
                <a:srgbClr val="0070C0"/>
              </a:solidFill>
            </a:endParaRPr>
          </a:p>
        </p:txBody>
      </p:sp>
      <p:sp>
        <p:nvSpPr>
          <p:cNvPr id="35" name="Content Placeholder 2">
            <a:extLst>
              <a:ext uri="{FF2B5EF4-FFF2-40B4-BE49-F238E27FC236}">
                <a16:creationId xmlns:a16="http://schemas.microsoft.com/office/drawing/2014/main" id="{A38BE216-0F0B-6E5E-EE7C-B696E558617B}"/>
              </a:ext>
            </a:extLst>
          </p:cNvPr>
          <p:cNvSpPr txBox="1">
            <a:spLocks/>
          </p:cNvSpPr>
          <p:nvPr/>
        </p:nvSpPr>
        <p:spPr>
          <a:xfrm>
            <a:off x="-22225" y="1219200"/>
            <a:ext cx="9166225" cy="3879850"/>
          </a:xfrm>
          <a:prstGeom prst="rect">
            <a:avLst/>
          </a:prstGeom>
        </p:spPr>
        <p:txBody>
          <a:bodyPr/>
          <a:lstStyle>
            <a:lvl1pPr marL="514350" indent="-514350"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spcBef>
                <a:spcPct val="20000"/>
              </a:spcBef>
              <a:buClr>
                <a:schemeClr val="accent1"/>
              </a:buClr>
              <a:buSzPct val="75000"/>
              <a:buFont typeface="Book Antiqua" panose="02040602050305030304" pitchFamily="18" charset="0"/>
              <a:buAutoNum type="arabicPeriod"/>
            </a:pPr>
            <a:r>
              <a:rPr lang="en-US" altLang="en-US" sz="4800" b="1">
                <a:solidFill>
                  <a:srgbClr val="0070C0"/>
                </a:solidFill>
                <a:effectLst>
                  <a:outerShdw blurRad="38100" dist="38100" dir="2700000" algn="tl">
                    <a:srgbClr val="C0C0C0"/>
                  </a:outerShdw>
                </a:effectLst>
                <a:latin typeface="Century Gothic" panose="020B0502020202020204" pitchFamily="34" charset="0"/>
              </a:rPr>
              <a:t>Self-awareness</a:t>
            </a:r>
          </a:p>
          <a:p>
            <a:pPr eaLnBrk="1" hangingPunct="1">
              <a:spcBef>
                <a:spcPct val="20000"/>
              </a:spcBef>
              <a:buClr>
                <a:schemeClr val="accent1"/>
              </a:buClr>
              <a:buSzPct val="75000"/>
              <a:buFont typeface="Book Antiqua" panose="02040602050305030304" pitchFamily="18" charset="0"/>
              <a:buAutoNum type="arabicPeriod"/>
            </a:pPr>
            <a:r>
              <a:rPr lang="en-US" altLang="en-US" sz="4800" b="1">
                <a:solidFill>
                  <a:srgbClr val="0070C0"/>
                </a:solidFill>
                <a:effectLst>
                  <a:outerShdw blurRad="38100" dist="38100" dir="2700000" algn="tl">
                    <a:srgbClr val="C0C0C0"/>
                  </a:outerShdw>
                </a:effectLst>
                <a:latin typeface="Century Gothic" panose="020B0502020202020204" pitchFamily="34" charset="0"/>
              </a:rPr>
              <a:t>Self management</a:t>
            </a:r>
          </a:p>
          <a:p>
            <a:pPr eaLnBrk="1" hangingPunct="1">
              <a:spcBef>
                <a:spcPct val="20000"/>
              </a:spcBef>
              <a:buClr>
                <a:schemeClr val="accent1"/>
              </a:buClr>
              <a:buSzPct val="75000"/>
              <a:buFont typeface="Book Antiqua" panose="02040602050305030304" pitchFamily="18" charset="0"/>
              <a:buAutoNum type="arabicPeriod"/>
            </a:pPr>
            <a:r>
              <a:rPr lang="en-US" altLang="en-US" sz="4800" b="1">
                <a:solidFill>
                  <a:srgbClr val="0070C0"/>
                </a:solidFill>
                <a:effectLst>
                  <a:outerShdw blurRad="38100" dist="38100" dir="2700000" algn="tl">
                    <a:srgbClr val="C0C0C0"/>
                  </a:outerShdw>
                </a:effectLst>
                <a:latin typeface="Century Gothic" panose="020B0502020202020204" pitchFamily="34" charset="0"/>
              </a:rPr>
              <a:t>Social awareness</a:t>
            </a:r>
          </a:p>
          <a:p>
            <a:pPr eaLnBrk="1" hangingPunct="1">
              <a:spcBef>
                <a:spcPct val="20000"/>
              </a:spcBef>
              <a:buClr>
                <a:schemeClr val="accent1"/>
              </a:buClr>
              <a:buSzPct val="75000"/>
              <a:buFont typeface="Book Antiqua" panose="02040602050305030304" pitchFamily="18" charset="0"/>
              <a:buAutoNum type="arabicPeriod"/>
            </a:pPr>
            <a:r>
              <a:rPr lang="en-US" altLang="en-US" sz="4800" b="1">
                <a:solidFill>
                  <a:srgbClr val="0070C0"/>
                </a:solidFill>
                <a:effectLst>
                  <a:outerShdw blurRad="38100" dist="38100" dir="2700000" algn="tl">
                    <a:srgbClr val="C0C0C0"/>
                  </a:outerShdw>
                </a:effectLst>
                <a:latin typeface="Century Gothic" panose="020B0502020202020204" pitchFamily="34" charset="0"/>
              </a:rPr>
              <a:t>Relationship management</a:t>
            </a:r>
          </a:p>
          <a:p>
            <a:pPr eaLnBrk="1" hangingPunct="1">
              <a:spcBef>
                <a:spcPct val="20000"/>
              </a:spcBef>
              <a:buClr>
                <a:schemeClr val="accent1"/>
              </a:buClr>
              <a:buSzPct val="75000"/>
              <a:buFont typeface="Monotype Sorts" pitchFamily="2" charset="2"/>
              <a:buChar char="l"/>
            </a:pPr>
            <a:endParaRPr lang="en-US" altLang="en-US" sz="4800" b="1">
              <a:solidFill>
                <a:srgbClr val="0070C0"/>
              </a:solidFill>
              <a:effectLst>
                <a:outerShdw blurRad="38100" dist="38100" dir="2700000" algn="tl">
                  <a:srgbClr val="C0C0C0"/>
                </a:outerShdw>
              </a:effectLst>
              <a:latin typeface="Century Gothic" panose="020B0502020202020204" pitchFamily="34" charset="0"/>
            </a:endParaRPr>
          </a:p>
        </p:txBody>
      </p:sp>
      <p:sp>
        <p:nvSpPr>
          <p:cNvPr id="93189" name="Espace réservé du numéro de diapositive 28">
            <a:extLst>
              <a:ext uri="{FF2B5EF4-FFF2-40B4-BE49-F238E27FC236}">
                <a16:creationId xmlns:a16="http://schemas.microsoft.com/office/drawing/2014/main" id="{5F9C7454-9A34-48B1-8467-91D64B5C043B}"/>
              </a:ext>
            </a:extLst>
          </p:cNvPr>
          <p:cNvSpPr>
            <a:spLocks noGrp="1"/>
          </p:cNvSpPr>
          <p:nvPr>
            <p:ph type="sldNum" sz="quarter" idx="12"/>
          </p:nvPr>
        </p:nvSpPr>
        <p:spPr>
          <a:xfrm>
            <a:off x="8534400" y="6248400"/>
            <a:ext cx="3810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3CDBD23D-0AB6-1148-B217-096F438A9253}" type="slidenum">
              <a:rPr lang="en-US" altLang="en-FR" sz="1400"/>
              <a:pPr eaLnBrk="1" hangingPunct="1"/>
              <a:t>45</a:t>
            </a:fld>
            <a:endParaRPr lang="en-US" altLang="en-FR" sz="1400"/>
          </a:p>
        </p:txBody>
      </p:sp>
      <p:sp>
        <p:nvSpPr>
          <p:cNvPr id="7" name="TextBox 28">
            <a:extLst>
              <a:ext uri="{FF2B5EF4-FFF2-40B4-BE49-F238E27FC236}">
                <a16:creationId xmlns:a16="http://schemas.microsoft.com/office/drawing/2014/main" id="{D001BC41-A795-5624-6F9A-09FC261AC25E}"/>
              </a:ext>
            </a:extLst>
          </p:cNvPr>
          <p:cNvSpPr txBox="1">
            <a:spLocks noChangeArrowheads="1"/>
          </p:cNvSpPr>
          <p:nvPr/>
        </p:nvSpPr>
        <p:spPr bwMode="auto">
          <a:xfrm>
            <a:off x="533400" y="5029200"/>
            <a:ext cx="67405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nl-BE" altLang="en-FR" sz="2800" b="1" i="1">
                <a:solidFill>
                  <a:srgbClr val="00B050"/>
                </a:solidFill>
              </a:rPr>
              <a:t>* EQ = </a:t>
            </a:r>
            <a:r>
              <a:rPr lang="en-US" altLang="en-FR" sz="2800" b="1" i="1">
                <a:solidFill>
                  <a:srgbClr val="00B050"/>
                </a:solidFill>
              </a:rPr>
              <a:t>Emotional Intelligence Quotient</a:t>
            </a:r>
          </a:p>
        </p:txBody>
      </p:sp>
      <p:sp>
        <p:nvSpPr>
          <p:cNvPr id="6" name="TextBox 28">
            <a:extLst>
              <a:ext uri="{FF2B5EF4-FFF2-40B4-BE49-F238E27FC236}">
                <a16:creationId xmlns:a16="http://schemas.microsoft.com/office/drawing/2014/main" id="{1BF4388D-E327-8785-5F6D-15451F7319A0}"/>
              </a:ext>
            </a:extLst>
          </p:cNvPr>
          <p:cNvSpPr txBox="1">
            <a:spLocks noChangeArrowheads="1"/>
          </p:cNvSpPr>
          <p:nvPr/>
        </p:nvSpPr>
        <p:spPr bwMode="auto">
          <a:xfrm>
            <a:off x="296863" y="5651500"/>
            <a:ext cx="8289925" cy="954088"/>
          </a:xfrm>
          <a:prstGeom prst="rect">
            <a:avLst/>
          </a:prstGeom>
          <a:solidFill>
            <a:schemeClr val="bg1"/>
          </a:solidFill>
          <a:ln w="9525">
            <a:solidFill>
              <a:srgbClr val="000000"/>
            </a:solidFill>
            <a:miter lim="800000"/>
            <a:headEnd/>
            <a:tailEnd/>
          </a:ln>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nl-BE" altLang="en-FR" sz="2800" b="1" i="1" dirty="0">
                <a:solidFill>
                  <a:srgbClr val="FF0000"/>
                </a:solidFill>
              </a:rPr>
              <a:t>For more see video with Daniel Goleman explaining  Emotional Intelligence click </a:t>
            </a:r>
            <a:r>
              <a:rPr lang="nl-BE" altLang="en-FR" sz="2800" b="1" i="1" dirty="0">
                <a:solidFill>
                  <a:srgbClr val="FF0000"/>
                </a:solidFill>
                <a:hlinkClick r:id="rId3"/>
              </a:rPr>
              <a:t>here</a:t>
            </a:r>
            <a:endParaRPr lang="en-US" altLang="en-FR" sz="2800" b="1" i="1" dirty="0">
              <a:solidFill>
                <a:srgbClr val="FF0000"/>
              </a:solidFill>
            </a:endParaRPr>
          </a:p>
        </p:txBody>
      </p:sp>
    </p:spTree>
    <p:extLst>
      <p:ext uri="{BB962C8B-B14F-4D97-AF65-F5344CB8AC3E}">
        <p14:creationId xmlns:p14="http://schemas.microsoft.com/office/powerpoint/2010/main" val="1728081527"/>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wipe(left)">
                                      <p:cBhvr>
                                        <p:cTn id="7" dur="2000"/>
                                        <p:tgtEl>
                                          <p:spTgt spid="3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35">
                                            <p:txEl>
                                              <p:pRg st="1" end="1"/>
                                            </p:txEl>
                                          </p:spTgt>
                                        </p:tgtEl>
                                        <p:attrNameLst>
                                          <p:attrName>style.visibility</p:attrName>
                                        </p:attrNameLst>
                                      </p:cBhvr>
                                      <p:to>
                                        <p:strVal val="visible"/>
                                      </p:to>
                                    </p:set>
                                    <p:animEffect transition="in" filter="wipe(left)">
                                      <p:cBhvr>
                                        <p:cTn id="12" dur="2000"/>
                                        <p:tgtEl>
                                          <p:spTgt spid="3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35">
                                            <p:txEl>
                                              <p:pRg st="2" end="2"/>
                                            </p:txEl>
                                          </p:spTgt>
                                        </p:tgtEl>
                                        <p:attrNameLst>
                                          <p:attrName>style.visibility</p:attrName>
                                        </p:attrNameLst>
                                      </p:cBhvr>
                                      <p:to>
                                        <p:strVal val="visible"/>
                                      </p:to>
                                    </p:set>
                                    <p:animEffect transition="in" filter="wipe(left)">
                                      <p:cBhvr>
                                        <p:cTn id="17" dur="2000"/>
                                        <p:tgtEl>
                                          <p:spTgt spid="35">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35">
                                            <p:txEl>
                                              <p:pRg st="3" end="3"/>
                                            </p:txEl>
                                          </p:spTgt>
                                        </p:tgtEl>
                                        <p:attrNameLst>
                                          <p:attrName>style.visibility</p:attrName>
                                        </p:attrNameLst>
                                      </p:cBhvr>
                                      <p:to>
                                        <p:strVal val="visible"/>
                                      </p:to>
                                    </p:set>
                                    <p:animEffect transition="in" filter="wipe(left)">
                                      <p:cBhvr>
                                        <p:cTn id="22" dur="2000"/>
                                        <p:tgtEl>
                                          <p:spTgt spid="35">
                                            <p:txEl>
                                              <p:pRg st="3" end="3"/>
                                            </p:txEl>
                                          </p:spTgt>
                                        </p:tgtEl>
                                      </p:cBhvr>
                                    </p:animEffect>
                                  </p:childTnLst>
                                </p:cTn>
                              </p:par>
                            </p:childTnLst>
                          </p:cTn>
                        </p:par>
                        <p:par>
                          <p:cTn id="23" fill="hold" nodeType="afterGroup">
                            <p:stCondLst>
                              <p:cond delay="2000"/>
                            </p:stCondLst>
                            <p:childTnLst>
                              <p:par>
                                <p:cTn id="24" presetID="1" presetClass="entr" presetSubtype="0" fill="hold" nodeType="afterEffect">
                                  <p:stCondLst>
                                    <p:cond delay="0"/>
                                  </p:stCondLst>
                                  <p:childTnLst>
                                    <p:set>
                                      <p:cBhvr>
                                        <p:cTn id="25" dur="1" fill="hold">
                                          <p:stCondLst>
                                            <p:cond delay="0"/>
                                          </p:stCondLst>
                                        </p:cTn>
                                        <p:tgtEl>
                                          <p:spTgt spid="31747"/>
                                        </p:tgtEl>
                                        <p:attrNameLst>
                                          <p:attrName>style.visibility</p:attrName>
                                        </p:attrNameLst>
                                      </p:cBhvr>
                                      <p:to>
                                        <p:strVal val="visible"/>
                                      </p:to>
                                    </p:set>
                                  </p:childTnLst>
                                </p:cTn>
                              </p:par>
                            </p:childTnLst>
                          </p:cTn>
                        </p:par>
                        <p:par>
                          <p:cTn id="26" fill="hold" nodeType="afterGroup">
                            <p:stCondLst>
                              <p:cond delay="2000"/>
                            </p:stCondLst>
                            <p:childTnLst>
                              <p:par>
                                <p:cTn id="27" presetID="1" presetClass="entr" presetSubtype="0" fill="hold" nodeType="afterEffect">
                                  <p:stCondLst>
                                    <p:cond delay="0"/>
                                  </p:stCondLst>
                                  <p:childTnLst>
                                    <p:set>
                                      <p:cBhvr>
                                        <p:cTn id="28" dur="1" fill="hold">
                                          <p:stCondLst>
                                            <p:cond delay="0"/>
                                          </p:stCondLst>
                                        </p:cTn>
                                        <p:tgtEl>
                                          <p:spTgt spid="6"/>
                                        </p:tgtEl>
                                        <p:attrNameLst>
                                          <p:attrName>style.visibility</p:attrName>
                                        </p:attrNameLst>
                                      </p:cBhvr>
                                      <p:to>
                                        <p:strVal val="visible"/>
                                      </p:to>
                                    </p:set>
                                  </p:childTnLst>
                                </p:cTn>
                              </p:par>
                            </p:childTnLst>
                          </p:cTn>
                        </p:par>
                        <p:par>
                          <p:cTn id="29" fill="hold" nodeType="afterGroup">
                            <p:stCondLst>
                              <p:cond delay="2000"/>
                            </p:stCondLst>
                            <p:childTnLst>
                              <p:par>
                                <p:cTn id="30" presetID="1" presetClass="entr" presetSubtype="0" fill="hold" nodeType="afterEffect">
                                  <p:stCondLst>
                                    <p:cond delay="0"/>
                                  </p:stCondLst>
                                  <p:childTnLst>
                                    <p:set>
                                      <p:cBhvr>
                                        <p:cTn id="31"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7" grpId="0"/>
      <p:bldP spid="35" grpId="0" build="p"/>
      <p:bldP spid="7" grpId="0"/>
      <p:bldP spid="6"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8546" name="Picture 1" descr="brain.JPG">
            <a:extLst>
              <a:ext uri="{FF2B5EF4-FFF2-40B4-BE49-F238E27FC236}">
                <a16:creationId xmlns:a16="http://schemas.microsoft.com/office/drawing/2014/main" id="{E5EEB8F1-50E2-F301-860A-F1620365501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1435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1" name="Rectangle 2">
            <a:extLst>
              <a:ext uri="{FF2B5EF4-FFF2-40B4-BE49-F238E27FC236}">
                <a16:creationId xmlns:a16="http://schemas.microsoft.com/office/drawing/2014/main" id="{71CE0DA5-E278-F88E-8858-5F01413B6E10}"/>
              </a:ext>
            </a:extLst>
          </p:cNvPr>
          <p:cNvSpPr>
            <a:spLocks noChangeArrowheads="1"/>
          </p:cNvSpPr>
          <p:nvPr/>
        </p:nvSpPr>
        <p:spPr bwMode="auto">
          <a:xfrm>
            <a:off x="5099050" y="0"/>
            <a:ext cx="4044950" cy="6858000"/>
          </a:xfrm>
          <a:prstGeom prst="rect">
            <a:avLst/>
          </a:prstGeom>
          <a:solidFill>
            <a:schemeClr val="tx1"/>
          </a:solidFill>
          <a:ln w="9525">
            <a:noFill/>
            <a:miter lim="800000"/>
            <a:headEnd/>
            <a:tailEnd/>
          </a:ln>
          <a:effectLst>
            <a:outerShdw blurRad="63500" dist="23000" dir="5400000" rotWithShape="0">
              <a:srgbClr val="000000">
                <a:alpha val="34998"/>
              </a:srgbClr>
            </a:outerShdw>
          </a:effectLst>
        </p:spPr>
        <p:txBody>
          <a:bodyPr anchor="ctr"/>
          <a:lstStyle/>
          <a:p>
            <a:pPr algn="ctr">
              <a:defRPr/>
            </a:pPr>
            <a:endParaRPr lang="en-US" sz="1800">
              <a:solidFill>
                <a:srgbClr val="FFFFFF"/>
              </a:solidFill>
              <a:latin typeface="Arial" pitchFamily="-84" charset="0"/>
              <a:ea typeface="MS PGothic" pitchFamily="34" charset="-128"/>
              <a:cs typeface="MS PGothic" pitchFamily="34" charset="-128"/>
            </a:endParaRPr>
          </a:p>
        </p:txBody>
      </p:sp>
      <p:sp>
        <p:nvSpPr>
          <p:cNvPr id="108548" name="Text Box 2">
            <a:extLst>
              <a:ext uri="{FF2B5EF4-FFF2-40B4-BE49-F238E27FC236}">
                <a16:creationId xmlns:a16="http://schemas.microsoft.com/office/drawing/2014/main" id="{A220DA27-8170-85D0-C1DF-995CCFDCC6C2}"/>
              </a:ext>
            </a:extLst>
          </p:cNvPr>
          <p:cNvSpPr txBox="1">
            <a:spLocks noChangeArrowheads="1"/>
          </p:cNvSpPr>
          <p:nvPr/>
        </p:nvSpPr>
        <p:spPr bwMode="auto">
          <a:xfrm>
            <a:off x="4383088" y="230188"/>
            <a:ext cx="4760912" cy="5078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sz="4400" b="1">
                <a:solidFill>
                  <a:schemeClr val="bg1"/>
                </a:solidFill>
              </a:rPr>
              <a:t>“Emotional Intelligence can be learned. </a:t>
            </a:r>
          </a:p>
          <a:p>
            <a:pPr algn="ctr" eaLnBrk="1" hangingPunct="1"/>
            <a:endParaRPr lang="en-US" altLang="en-FR" sz="1600" b="1">
              <a:solidFill>
                <a:schemeClr val="bg1"/>
              </a:solidFill>
            </a:endParaRPr>
          </a:p>
          <a:p>
            <a:pPr algn="ctr" eaLnBrk="1" hangingPunct="1"/>
            <a:r>
              <a:rPr lang="en-US" altLang="en-FR" sz="4400" b="1">
                <a:solidFill>
                  <a:schemeClr val="bg1"/>
                </a:solidFill>
              </a:rPr>
              <a:t>The process is not easy. It takes time </a:t>
            </a:r>
            <a:r>
              <a:rPr lang="en-US" altLang="en-FR" sz="4400" b="1" i="1">
                <a:solidFill>
                  <a:schemeClr val="bg1"/>
                </a:solidFill>
              </a:rPr>
              <a:t>and</a:t>
            </a:r>
            <a:r>
              <a:rPr lang="en-US" altLang="en-FR" sz="4400" b="1">
                <a:solidFill>
                  <a:schemeClr val="bg1"/>
                </a:solidFill>
              </a:rPr>
              <a:t> commitment.”</a:t>
            </a:r>
            <a:endParaRPr lang="en-US" altLang="en-FR" sz="4400" b="1" i="1">
              <a:solidFill>
                <a:schemeClr val="bg1"/>
              </a:solidFill>
            </a:endParaRPr>
          </a:p>
        </p:txBody>
      </p:sp>
      <p:sp>
        <p:nvSpPr>
          <p:cNvPr id="108549" name="Text Box 3">
            <a:extLst>
              <a:ext uri="{FF2B5EF4-FFF2-40B4-BE49-F238E27FC236}">
                <a16:creationId xmlns:a16="http://schemas.microsoft.com/office/drawing/2014/main" id="{6ABD3C4A-6630-29E5-1AA6-FC1735F27170}"/>
              </a:ext>
            </a:extLst>
          </p:cNvPr>
          <p:cNvSpPr txBox="1">
            <a:spLocks noChangeArrowheads="1"/>
          </p:cNvSpPr>
          <p:nvPr/>
        </p:nvSpPr>
        <p:spPr bwMode="auto">
          <a:xfrm>
            <a:off x="5713413" y="5435600"/>
            <a:ext cx="2903537"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r" eaLnBrk="1" hangingPunct="1"/>
            <a:r>
              <a:rPr lang="en-US" altLang="en-FR" sz="2000" b="1">
                <a:solidFill>
                  <a:schemeClr val="bg1"/>
                </a:solidFill>
              </a:rPr>
              <a:t>Daniel Goleman </a:t>
            </a:r>
          </a:p>
          <a:p>
            <a:pPr algn="r" eaLnBrk="1" hangingPunct="1"/>
            <a:r>
              <a:rPr lang="en-US" altLang="en-FR" sz="2000" b="1" u="sng">
                <a:solidFill>
                  <a:schemeClr val="bg1"/>
                </a:solidFill>
              </a:rPr>
              <a:t>Emotional Intelligence</a:t>
            </a:r>
          </a:p>
        </p:txBody>
      </p:sp>
      <p:sp>
        <p:nvSpPr>
          <p:cNvPr id="108550" name="Slide Number Placeholder 5">
            <a:extLst>
              <a:ext uri="{FF2B5EF4-FFF2-40B4-BE49-F238E27FC236}">
                <a16:creationId xmlns:a16="http://schemas.microsoft.com/office/drawing/2014/main" id="{D2E44587-389B-453F-988D-A17419449965}"/>
              </a:ext>
            </a:extLst>
          </p:cNvPr>
          <p:cNvSpPr>
            <a:spLocks noGrp="1"/>
          </p:cNvSpPr>
          <p:nvPr>
            <p:ph type="sldNum" sz="quarter" idx="12"/>
          </p:nvPr>
        </p:nvSpPr>
        <p:spPr>
          <a:xfrm>
            <a:off x="6553200" y="6356350"/>
            <a:ext cx="2133600" cy="3651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D129FD3F-BFFE-E44E-8482-4A87979924F7}" type="slidenum">
              <a:rPr lang="en-US" altLang="en-FR" sz="1400" b="1"/>
              <a:pPr eaLnBrk="1" hangingPunct="1"/>
              <a:t>46</a:t>
            </a:fld>
            <a:endParaRPr lang="en-US" altLang="en-FR" sz="1400" b="1"/>
          </a:p>
        </p:txBody>
      </p:sp>
      <p:sp>
        <p:nvSpPr>
          <p:cNvPr id="108551" name="Espace réservé du numéro de diapositive 28">
            <a:extLst>
              <a:ext uri="{FF2B5EF4-FFF2-40B4-BE49-F238E27FC236}">
                <a16:creationId xmlns:a16="http://schemas.microsoft.com/office/drawing/2014/main" id="{70734C3F-4E6B-823B-0CA8-B07086DF325C}"/>
              </a:ext>
            </a:extLst>
          </p:cNvPr>
          <p:cNvSpPr txBox="1">
            <a:spLocks/>
          </p:cNvSpPr>
          <p:nvPr/>
        </p:nvSpPr>
        <p:spPr bwMode="auto">
          <a:xfrm>
            <a:off x="8534400" y="6248400"/>
            <a:ext cx="3810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r" eaLnBrk="1" hangingPunct="1"/>
            <a:fld id="{76E6044B-814C-AA47-8B5A-2563A739278D}" type="slidenum">
              <a:rPr lang="en-US" altLang="en-FR" sz="1400">
                <a:solidFill>
                  <a:schemeClr val="bg1"/>
                </a:solidFill>
              </a:rPr>
              <a:pPr algn="r" eaLnBrk="1" hangingPunct="1"/>
              <a:t>46</a:t>
            </a:fld>
            <a:endParaRPr lang="en-US" altLang="en-FR" sz="1400">
              <a:solidFill>
                <a:schemeClr val="bg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30D6E9A-3F35-7582-4319-625D25A6487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62000" y="2374900"/>
            <a:ext cx="7142163" cy="41433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5" name="Picture 4">
            <a:extLst>
              <a:ext uri="{FF2B5EF4-FFF2-40B4-BE49-F238E27FC236}">
                <a16:creationId xmlns:a16="http://schemas.microsoft.com/office/drawing/2014/main" id="{A3967B03-415B-3999-51CC-8C082A3B9456}"/>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28725" y="1951038"/>
            <a:ext cx="7143750" cy="414178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pic>
      <p:sp>
        <p:nvSpPr>
          <p:cNvPr id="49154" name="Rectangle 2">
            <a:extLst>
              <a:ext uri="{FF2B5EF4-FFF2-40B4-BE49-F238E27FC236}">
                <a16:creationId xmlns:a16="http://schemas.microsoft.com/office/drawing/2014/main" id="{3C1E17F0-3846-095A-FBB4-E43C55B84268}"/>
              </a:ext>
            </a:extLst>
          </p:cNvPr>
          <p:cNvSpPr>
            <a:spLocks noGrp="1" noChangeArrowheads="1"/>
          </p:cNvSpPr>
          <p:nvPr>
            <p:ph type="title"/>
          </p:nvPr>
        </p:nvSpPr>
        <p:spPr>
          <a:xfrm>
            <a:off x="61913" y="20638"/>
            <a:ext cx="9144000" cy="838200"/>
          </a:xfrm>
        </p:spPr>
        <p:txBody>
          <a:bodyPr/>
          <a:lstStyle/>
          <a:p>
            <a:pPr algn="l">
              <a:defRPr/>
            </a:pPr>
            <a:r>
              <a:rPr lang="en-US" dirty="0">
                <a:solidFill>
                  <a:srgbClr val="0070C0"/>
                </a:solidFill>
                <a:effectLst>
                  <a:outerShdw blurRad="38100" dist="38100" dir="2700000" algn="tl">
                    <a:srgbClr val="000000">
                      <a:alpha val="43137"/>
                    </a:srgbClr>
                  </a:outerShdw>
                </a:effectLst>
                <a:ea typeface="ＭＳ Ｐゴシック" pitchFamily="-1" charset="-128"/>
                <a:cs typeface="+mj-cs"/>
              </a:rPr>
              <a:t>Introducing the EQ questionnaire:</a:t>
            </a:r>
          </a:p>
        </p:txBody>
      </p:sp>
      <p:sp>
        <p:nvSpPr>
          <p:cNvPr id="110597" name="Espace réservé du numéro de diapositive 28">
            <a:extLst>
              <a:ext uri="{FF2B5EF4-FFF2-40B4-BE49-F238E27FC236}">
                <a16:creationId xmlns:a16="http://schemas.microsoft.com/office/drawing/2014/main" id="{91EB6F69-5059-AC68-901D-90217ABDEA81}"/>
              </a:ext>
            </a:extLst>
          </p:cNvPr>
          <p:cNvSpPr>
            <a:spLocks noGrp="1"/>
          </p:cNvSpPr>
          <p:nvPr>
            <p:ph type="sldNum" sz="quarter" idx="12"/>
          </p:nvPr>
        </p:nvSpPr>
        <p:spPr>
          <a:xfrm>
            <a:off x="8534400" y="6248400"/>
            <a:ext cx="3810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2A3B0B2D-89E9-2043-B728-DFC1605DC069}" type="slidenum">
              <a:rPr lang="en-US" altLang="en-FR" sz="1400"/>
              <a:pPr eaLnBrk="1" hangingPunct="1"/>
              <a:t>47</a:t>
            </a:fld>
            <a:endParaRPr lang="en-US" altLang="en-FR" sz="1400"/>
          </a:p>
        </p:txBody>
      </p:sp>
      <p:pic>
        <p:nvPicPr>
          <p:cNvPr id="4" name="Picture 3">
            <a:extLst>
              <a:ext uri="{FF2B5EF4-FFF2-40B4-BE49-F238E27FC236}">
                <a16:creationId xmlns:a16="http://schemas.microsoft.com/office/drawing/2014/main" id="{99D8C268-9C49-76AC-9C87-0B63430E72F3}"/>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676400" y="1371600"/>
            <a:ext cx="6586538" cy="38830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DF3CD9B6-E2B1-6DEF-B601-0C4492EBCD96}"/>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057400" y="838200"/>
            <a:ext cx="6315075" cy="5614988"/>
          </a:xfrm>
          <a:prstGeom prst="rect">
            <a:avLst/>
          </a:prstGeom>
          <a:solidFill>
            <a:schemeClr val="bg1"/>
          </a:solidFill>
          <a:ln w="9525">
            <a:solidFill>
              <a:srgbClr val="000000"/>
            </a:solidFill>
            <a:miter lim="800000"/>
            <a:headEnd/>
            <a:tailEnd/>
          </a:ln>
        </p:spPr>
      </p:pic>
      <p:grpSp>
        <p:nvGrpSpPr>
          <p:cNvPr id="6" name="Group 10">
            <a:extLst>
              <a:ext uri="{FF2B5EF4-FFF2-40B4-BE49-F238E27FC236}">
                <a16:creationId xmlns:a16="http://schemas.microsoft.com/office/drawing/2014/main" id="{3ECE22AF-9D7F-C9F1-71CC-B42114113900}"/>
              </a:ext>
            </a:extLst>
          </p:cNvPr>
          <p:cNvGrpSpPr>
            <a:grpSpLocks/>
          </p:cNvGrpSpPr>
          <p:nvPr/>
        </p:nvGrpSpPr>
        <p:grpSpPr bwMode="auto">
          <a:xfrm>
            <a:off x="61913" y="1219200"/>
            <a:ext cx="8858250" cy="4391025"/>
            <a:chOff x="1428368" y="2699059"/>
            <a:chExt cx="7410832" cy="3673059"/>
          </a:xfrm>
        </p:grpSpPr>
        <p:pic>
          <p:nvPicPr>
            <p:cNvPr id="110602" name="Picture 8">
              <a:extLst>
                <a:ext uri="{FF2B5EF4-FFF2-40B4-BE49-F238E27FC236}">
                  <a16:creationId xmlns:a16="http://schemas.microsoft.com/office/drawing/2014/main" id="{1757E4B5-B3B4-AE36-22AA-1DADC9AAB014}"/>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727896" y="2699059"/>
              <a:ext cx="5111304" cy="3673059"/>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110603" name="Picture 9">
              <a:extLst>
                <a:ext uri="{FF2B5EF4-FFF2-40B4-BE49-F238E27FC236}">
                  <a16:creationId xmlns:a16="http://schemas.microsoft.com/office/drawing/2014/main" id="{03E1359A-E445-8B11-A14A-788884010E80}"/>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428368" y="4511427"/>
              <a:ext cx="3051225" cy="1729120"/>
            </a:xfrm>
            <a:prstGeom prst="rect">
              <a:avLst/>
            </a:prstGeom>
            <a:solidFill>
              <a:schemeClr val="bg1"/>
            </a:solidFill>
            <a:ln w="9525">
              <a:solidFill>
                <a:srgbClr val="000000"/>
              </a:solidFill>
              <a:miter lim="800000"/>
              <a:headEnd/>
              <a:tailEnd/>
            </a:ln>
          </p:spPr>
        </p:pic>
      </p:grpSp>
      <p:sp>
        <p:nvSpPr>
          <p:cNvPr id="2" name="TextBox 1">
            <a:hlinkClick r:id="rId9"/>
            <a:extLst>
              <a:ext uri="{FF2B5EF4-FFF2-40B4-BE49-F238E27FC236}">
                <a16:creationId xmlns:a16="http://schemas.microsoft.com/office/drawing/2014/main" id="{4DF9E1C4-7917-0FD3-6880-7D8E74F1C5B7}"/>
              </a:ext>
            </a:extLst>
          </p:cNvPr>
          <p:cNvSpPr txBox="1">
            <a:spLocks noChangeArrowheads="1"/>
          </p:cNvSpPr>
          <p:nvPr/>
        </p:nvSpPr>
        <p:spPr bwMode="auto">
          <a:xfrm>
            <a:off x="98425" y="744538"/>
            <a:ext cx="1489075" cy="646112"/>
          </a:xfrm>
          <a:prstGeom prst="rect">
            <a:avLst/>
          </a:prstGeom>
          <a:solidFill>
            <a:schemeClr val="bg1"/>
          </a:solidFill>
          <a:ln w="9525">
            <a:solidFill>
              <a:schemeClr val="accent1"/>
            </a:solidFill>
            <a:miter lim="800000"/>
            <a:headEnd/>
            <a:tailEnd/>
          </a:ln>
          <a:effectLst>
            <a:outerShdw blurRad="50800" dist="38100" dir="2700000" algn="tl" rotWithShape="0">
              <a:srgbClr val="808080">
                <a:alpha val="39999"/>
              </a:srgbClr>
            </a:outerShdw>
          </a:effectLst>
        </p:spPr>
        <p:txBody>
          <a:bodyPr>
            <a:spAutoFit/>
          </a:bodyPr>
          <a:lstStyle/>
          <a:p>
            <a:pPr>
              <a:defRPr/>
            </a:pPr>
            <a:r>
              <a:rPr lang="en-US" sz="1800" b="1" u="sng" dirty="0">
                <a:solidFill>
                  <a:srgbClr val="FF0000"/>
                </a:solidFill>
              </a:rPr>
              <a:t>Download</a:t>
            </a:r>
            <a:r>
              <a:rPr lang="en-US" sz="1800" b="1" dirty="0">
                <a:solidFill>
                  <a:srgbClr val="FF0000"/>
                </a:solidFill>
              </a:rPr>
              <a:t> link is here!</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53" presetClass="entr" presetSubtype="16"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1000" fill="hold"/>
                                        <p:tgtEl>
                                          <p:spTgt spid="6"/>
                                        </p:tgtEl>
                                        <p:attrNameLst>
                                          <p:attrName>ppt_w</p:attrName>
                                        </p:attrNameLst>
                                      </p:cBhvr>
                                      <p:tavLst>
                                        <p:tav tm="0">
                                          <p:val>
                                            <p:fltVal val="0"/>
                                          </p:val>
                                        </p:tav>
                                        <p:tav tm="100000">
                                          <p:val>
                                            <p:strVal val="#ppt_w"/>
                                          </p:val>
                                        </p:tav>
                                      </p:tavLst>
                                    </p:anim>
                                    <p:anim calcmode="lin" valueType="num">
                                      <p:cBhvr>
                                        <p:cTn id="18" dur="1000" fill="hold"/>
                                        <p:tgtEl>
                                          <p:spTgt spid="6"/>
                                        </p:tgtEl>
                                        <p:attrNameLst>
                                          <p:attrName>ppt_h</p:attrName>
                                        </p:attrNameLst>
                                      </p:cBhvr>
                                      <p:tavLst>
                                        <p:tav tm="0">
                                          <p:val>
                                            <p:fltVal val="0"/>
                                          </p:val>
                                        </p:tav>
                                        <p:tav tm="100000">
                                          <p:val>
                                            <p:strVal val="#ppt_h"/>
                                          </p:val>
                                        </p:tav>
                                      </p:tavLst>
                                    </p:anim>
                                    <p:animEffect transition="in" filter="fade">
                                      <p:cBhvr>
                                        <p:cTn id="19" dur="1000"/>
                                        <p:tgtEl>
                                          <p:spTgt spid="6"/>
                                        </p:tgtEl>
                                      </p:cBhvr>
                                    </p:animEffect>
                                  </p:childTnLst>
                                </p:cTn>
                              </p:par>
                            </p:childTnLst>
                          </p:cTn>
                        </p:par>
                        <p:par>
                          <p:cTn id="20" fill="hold" nodeType="afterGroup">
                            <p:stCondLst>
                              <p:cond delay="1000"/>
                            </p:stCondLst>
                            <p:childTnLst>
                              <p:par>
                                <p:cTn id="21" presetID="53" presetClass="entr" presetSubtype="16" fill="hold" nodeType="afterEffect">
                                  <p:stCondLst>
                                    <p:cond delay="3000"/>
                                  </p:stCondLst>
                                  <p:childTnLst>
                                    <p:set>
                                      <p:cBhvr>
                                        <p:cTn id="22" dur="1" fill="hold">
                                          <p:stCondLst>
                                            <p:cond delay="0"/>
                                          </p:stCondLst>
                                        </p:cTn>
                                        <p:tgtEl>
                                          <p:spTgt spid="2"/>
                                        </p:tgtEl>
                                        <p:attrNameLst>
                                          <p:attrName>style.visibility</p:attrName>
                                        </p:attrNameLst>
                                      </p:cBhvr>
                                      <p:to>
                                        <p:strVal val="visible"/>
                                      </p:to>
                                    </p:set>
                                    <p:anim calcmode="lin" valueType="num">
                                      <p:cBhvr>
                                        <p:cTn id="23" dur="500" fill="hold"/>
                                        <p:tgtEl>
                                          <p:spTgt spid="2"/>
                                        </p:tgtEl>
                                        <p:attrNameLst>
                                          <p:attrName>ppt_w</p:attrName>
                                        </p:attrNameLst>
                                      </p:cBhvr>
                                      <p:tavLst>
                                        <p:tav tm="0">
                                          <p:val>
                                            <p:fltVal val="0"/>
                                          </p:val>
                                        </p:tav>
                                        <p:tav tm="100000">
                                          <p:val>
                                            <p:strVal val="#ppt_w"/>
                                          </p:val>
                                        </p:tav>
                                      </p:tavLst>
                                    </p:anim>
                                    <p:anim calcmode="lin" valueType="num">
                                      <p:cBhvr>
                                        <p:cTn id="24" dur="500" fill="hold"/>
                                        <p:tgtEl>
                                          <p:spTgt spid="2"/>
                                        </p:tgtEl>
                                        <p:attrNameLst>
                                          <p:attrName>ppt_h</p:attrName>
                                        </p:attrNameLst>
                                      </p:cBhvr>
                                      <p:tavLst>
                                        <p:tav tm="0">
                                          <p:val>
                                            <p:fltVal val="0"/>
                                          </p:val>
                                        </p:tav>
                                        <p:tav tm="100000">
                                          <p:val>
                                            <p:strVal val="#ppt_h"/>
                                          </p:val>
                                        </p:tav>
                                      </p:tavLst>
                                    </p:anim>
                                    <p:animEffect transition="in" filter="fade">
                                      <p:cBhvr>
                                        <p:cTn id="2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Slide Number Placeholder 3">
            <a:extLst>
              <a:ext uri="{FF2B5EF4-FFF2-40B4-BE49-F238E27FC236}">
                <a16:creationId xmlns:a16="http://schemas.microsoft.com/office/drawing/2014/main" id="{340EEB26-481E-764D-1EC8-70B28B7E0EB0}"/>
              </a:ext>
            </a:extLst>
          </p:cNvPr>
          <p:cNvSpPr>
            <a:spLocks noGrp="1"/>
          </p:cNvSpPr>
          <p:nvPr>
            <p:ph type="sldNum" sz="quarter" idx="12"/>
          </p:nvPr>
        </p:nvSpPr>
        <p:spPr>
          <a:xfrm>
            <a:off x="8596313" y="6381750"/>
            <a:ext cx="5334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fld id="{C5AA479A-5863-7D41-B12F-751857211B37}" type="slidenum">
              <a:rPr lang="en-US" altLang="en-FR" sz="1400" b="1"/>
              <a:pPr algn="ctr" eaLnBrk="1" hangingPunct="1"/>
              <a:t>48</a:t>
            </a:fld>
            <a:endParaRPr lang="en-US" altLang="en-FR" sz="1400" b="1"/>
          </a:p>
        </p:txBody>
      </p:sp>
      <p:sp>
        <p:nvSpPr>
          <p:cNvPr id="4099" name="Rectangle 2">
            <a:extLst>
              <a:ext uri="{FF2B5EF4-FFF2-40B4-BE49-F238E27FC236}">
                <a16:creationId xmlns:a16="http://schemas.microsoft.com/office/drawing/2014/main" id="{B4776C28-3AAD-6B5F-73CC-51BB36A6EE22}"/>
              </a:ext>
            </a:extLst>
          </p:cNvPr>
          <p:cNvSpPr>
            <a:spLocks noGrp="1" noChangeArrowheads="1"/>
          </p:cNvSpPr>
          <p:nvPr>
            <p:ph type="title"/>
          </p:nvPr>
        </p:nvSpPr>
        <p:spPr>
          <a:xfrm>
            <a:off x="381000" y="0"/>
            <a:ext cx="5715000" cy="914400"/>
          </a:xfrm>
        </p:spPr>
        <p:txBody>
          <a:bodyPr/>
          <a:lstStyle/>
          <a:p>
            <a:pPr algn="l">
              <a:defRPr/>
            </a:pPr>
            <a:r>
              <a:rPr lang="en-US" b="1" dirty="0">
                <a:solidFill>
                  <a:srgbClr val="0070C0"/>
                </a:solidFill>
                <a:effectLst>
                  <a:outerShdw blurRad="38100" dist="38100" dir="2700000" algn="tl">
                    <a:srgbClr val="000000">
                      <a:alpha val="43137"/>
                    </a:srgbClr>
                  </a:outerShdw>
                </a:effectLst>
                <a:ea typeface="+mj-ea"/>
                <a:cs typeface="+mj-cs"/>
              </a:rPr>
              <a:t>So, for next class:</a:t>
            </a:r>
          </a:p>
        </p:txBody>
      </p:sp>
      <p:sp>
        <p:nvSpPr>
          <p:cNvPr id="147459" name="Rectangle 3">
            <a:extLst>
              <a:ext uri="{FF2B5EF4-FFF2-40B4-BE49-F238E27FC236}">
                <a16:creationId xmlns:a16="http://schemas.microsoft.com/office/drawing/2014/main" id="{E5612AB4-6BFD-50B3-E724-4AE98F84A191}"/>
              </a:ext>
            </a:extLst>
          </p:cNvPr>
          <p:cNvSpPr>
            <a:spLocks noGrp="1" noChangeArrowheads="1"/>
          </p:cNvSpPr>
          <p:nvPr>
            <p:ph type="body" idx="1"/>
          </p:nvPr>
        </p:nvSpPr>
        <p:spPr>
          <a:xfrm>
            <a:off x="152400" y="1184275"/>
            <a:ext cx="8839200" cy="5410200"/>
          </a:xfrm>
        </p:spPr>
        <p:txBody>
          <a:bodyPr/>
          <a:lstStyle/>
          <a:p>
            <a:pPr marL="514350" lvl="1" indent="-514350">
              <a:buFontTx/>
              <a:buAutoNum type="arabicPeriod"/>
            </a:pPr>
            <a:r>
              <a:rPr lang="en-US" altLang="en-US" sz="3200" b="1">
                <a:solidFill>
                  <a:srgbClr val="0070C0"/>
                </a:solidFill>
                <a:ea typeface="ＭＳ Ｐゴシック" panose="020B0600070205080204" pitchFamily="34" charset="-128"/>
              </a:rPr>
              <a:t>Think deeply about </a:t>
            </a:r>
            <a:r>
              <a:rPr lang="en-US" altLang="en-US" sz="3200" b="1" i="1">
                <a:solidFill>
                  <a:srgbClr val="0070C0"/>
                </a:solidFill>
                <a:ea typeface="ＭＳ Ｐゴシック" panose="020B0600070205080204" pitchFamily="34" charset="-128"/>
              </a:rPr>
              <a:t>your</a:t>
            </a:r>
            <a:r>
              <a:rPr lang="en-US" altLang="en-US" sz="3200" b="1">
                <a:solidFill>
                  <a:srgbClr val="0070C0"/>
                </a:solidFill>
                <a:ea typeface="ＭＳ Ｐゴシック" panose="020B0600070205080204" pitchFamily="34" charset="-128"/>
              </a:rPr>
              <a:t> commitment to the work of the class. </a:t>
            </a:r>
          </a:p>
          <a:p>
            <a:pPr marL="514350" lvl="1" indent="-514350">
              <a:buFontTx/>
              <a:buAutoNum type="arabicPeriod"/>
            </a:pPr>
            <a:r>
              <a:rPr lang="en-US" altLang="en-US" sz="3200" b="1">
                <a:solidFill>
                  <a:srgbClr val="0070C0"/>
                </a:solidFill>
                <a:ea typeface="ＭＳ Ｐゴシック" panose="020B0600070205080204" pitchFamily="34" charset="-128"/>
              </a:rPr>
              <a:t>Complete the EQ questionnaire (previous slide) – bring results to class next week</a:t>
            </a:r>
          </a:p>
          <a:p>
            <a:pPr marL="514350" lvl="1" indent="-514350">
              <a:buFontTx/>
              <a:buAutoNum type="arabicPeriod"/>
            </a:pPr>
            <a:r>
              <a:rPr lang="en-US" altLang="en-US" sz="3200" b="1">
                <a:solidFill>
                  <a:srgbClr val="0070C0"/>
                </a:solidFill>
                <a:ea typeface="ＭＳ Ｐゴシック" panose="020B0600070205080204" pitchFamily="34" charset="-128"/>
              </a:rPr>
              <a:t>Watch the </a:t>
            </a:r>
            <a:r>
              <a:rPr lang="en-US" altLang="en-US" sz="3200" b="1">
                <a:solidFill>
                  <a:srgbClr val="0070C0"/>
                </a:solidFill>
                <a:ea typeface="ＭＳ Ｐゴシック" panose="020B0600070205080204" pitchFamily="34" charset="-128"/>
                <a:hlinkClick r:id="rId2"/>
              </a:rPr>
              <a:t>Goleman video</a:t>
            </a:r>
            <a:r>
              <a:rPr lang="en-US" altLang="en-US" sz="3200" b="1">
                <a:solidFill>
                  <a:srgbClr val="0070C0"/>
                </a:solidFill>
                <a:ea typeface="ＭＳ Ｐゴシック" panose="020B0600070205080204" pitchFamily="34" charset="-128"/>
              </a:rPr>
              <a:t> (class quiz)</a:t>
            </a:r>
          </a:p>
          <a:p>
            <a:pPr marL="514350" lvl="1" indent="-514350">
              <a:buFontTx/>
              <a:buAutoNum type="arabicPeriod"/>
            </a:pPr>
            <a:r>
              <a:rPr lang="en-US" altLang="en-US" sz="3200" b="1">
                <a:solidFill>
                  <a:srgbClr val="0070C0"/>
                </a:solidFill>
                <a:ea typeface="ＭＳ Ｐゴシック" panose="020B0600070205080204" pitchFamily="34" charset="-128"/>
              </a:rPr>
              <a:t>Think about what you want from the course. In week 14, by what criteria will you consider the course to have been a success?</a:t>
            </a:r>
          </a:p>
          <a:p>
            <a:pPr marL="0" indent="0">
              <a:buFontTx/>
              <a:buNone/>
            </a:pPr>
            <a:endParaRPr lang="en-US" altLang="en-US" b="1">
              <a:solidFill>
                <a:srgbClr val="0070C0"/>
              </a:solidFill>
              <a:ea typeface="ＭＳ Ｐゴシック" panose="020B0600070205080204" pitchFamily="34" charset="-128"/>
            </a:endParaRPr>
          </a:p>
          <a:p>
            <a:pPr marL="0" indent="0"/>
            <a:endParaRPr lang="en-US" altLang="en-US" b="1">
              <a:solidFill>
                <a:srgbClr val="0070C0"/>
              </a:solidFill>
              <a:ea typeface="ＭＳ Ｐゴシック" panose="020B0600070205080204" pitchFamily="34" charset="-128"/>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1" fill="hold" nodeType="clickEffect">
                                  <p:stCondLst>
                                    <p:cond delay="0"/>
                                  </p:stCondLst>
                                  <p:childTnLst>
                                    <p:set>
                                      <p:cBhvr>
                                        <p:cTn id="6" dur="1" fill="hold">
                                          <p:stCondLst>
                                            <p:cond delay="0"/>
                                          </p:stCondLst>
                                        </p:cTn>
                                        <p:tgtEl>
                                          <p:spTgt spid="147459">
                                            <p:txEl>
                                              <p:pRg st="0" end="0"/>
                                            </p:txEl>
                                          </p:spTgt>
                                        </p:tgtEl>
                                        <p:attrNameLst>
                                          <p:attrName>style.visibility</p:attrName>
                                        </p:attrNameLst>
                                      </p:cBhvr>
                                      <p:to>
                                        <p:strVal val="visible"/>
                                      </p:to>
                                    </p:set>
                                    <p:animEffect transition="in" filter="wipe(up)">
                                      <p:cBhvr>
                                        <p:cTn id="7" dur="1000"/>
                                        <p:tgtEl>
                                          <p:spTgt spid="147459">
                                            <p:txEl>
                                              <p:pRg st="0" end="0"/>
                                            </p:txEl>
                                          </p:spTgt>
                                        </p:tgtEl>
                                      </p:cBhvr>
                                    </p:animEffect>
                                  </p:childTnLst>
                                </p:cTn>
                              </p:par>
                              <p:par>
                                <p:cTn id="8" presetID="22" presetClass="entr" presetSubtype="1" fill="hold" nodeType="withEffect">
                                  <p:stCondLst>
                                    <p:cond delay="0"/>
                                  </p:stCondLst>
                                  <p:childTnLst>
                                    <p:set>
                                      <p:cBhvr>
                                        <p:cTn id="9" dur="1" fill="hold">
                                          <p:stCondLst>
                                            <p:cond delay="0"/>
                                          </p:stCondLst>
                                        </p:cTn>
                                        <p:tgtEl>
                                          <p:spTgt spid="147459">
                                            <p:txEl>
                                              <p:pRg st="1" end="1"/>
                                            </p:txEl>
                                          </p:spTgt>
                                        </p:tgtEl>
                                        <p:attrNameLst>
                                          <p:attrName>style.visibility</p:attrName>
                                        </p:attrNameLst>
                                      </p:cBhvr>
                                      <p:to>
                                        <p:strVal val="visible"/>
                                      </p:to>
                                    </p:set>
                                    <p:animEffect transition="in" filter="wipe(up)">
                                      <p:cBhvr>
                                        <p:cTn id="10" dur="1000"/>
                                        <p:tgtEl>
                                          <p:spTgt spid="147459">
                                            <p:txEl>
                                              <p:pRg st="1" end="1"/>
                                            </p:txEl>
                                          </p:spTgt>
                                        </p:tgtEl>
                                      </p:cBhvr>
                                    </p:animEffect>
                                  </p:childTnLst>
                                </p:cTn>
                              </p:par>
                              <p:par>
                                <p:cTn id="11" presetID="22" presetClass="entr" presetSubtype="1" fill="hold" nodeType="withEffect">
                                  <p:stCondLst>
                                    <p:cond delay="0"/>
                                  </p:stCondLst>
                                  <p:childTnLst>
                                    <p:set>
                                      <p:cBhvr>
                                        <p:cTn id="12" dur="1" fill="hold">
                                          <p:stCondLst>
                                            <p:cond delay="0"/>
                                          </p:stCondLst>
                                        </p:cTn>
                                        <p:tgtEl>
                                          <p:spTgt spid="147459">
                                            <p:txEl>
                                              <p:pRg st="2" end="2"/>
                                            </p:txEl>
                                          </p:spTgt>
                                        </p:tgtEl>
                                        <p:attrNameLst>
                                          <p:attrName>style.visibility</p:attrName>
                                        </p:attrNameLst>
                                      </p:cBhvr>
                                      <p:to>
                                        <p:strVal val="visible"/>
                                      </p:to>
                                    </p:set>
                                    <p:animEffect transition="in" filter="wipe(up)">
                                      <p:cBhvr>
                                        <p:cTn id="13" dur="1000"/>
                                        <p:tgtEl>
                                          <p:spTgt spid="147459">
                                            <p:txEl>
                                              <p:pRg st="2" end="2"/>
                                            </p:txEl>
                                          </p:spTgt>
                                        </p:tgtEl>
                                      </p:cBhvr>
                                    </p:animEffect>
                                  </p:childTnLst>
                                </p:cTn>
                              </p:par>
                              <p:par>
                                <p:cTn id="14" presetID="22" presetClass="entr" presetSubtype="1" fill="hold" nodeType="withEffect">
                                  <p:stCondLst>
                                    <p:cond delay="0"/>
                                  </p:stCondLst>
                                  <p:childTnLst>
                                    <p:set>
                                      <p:cBhvr>
                                        <p:cTn id="15" dur="1" fill="hold">
                                          <p:stCondLst>
                                            <p:cond delay="0"/>
                                          </p:stCondLst>
                                        </p:cTn>
                                        <p:tgtEl>
                                          <p:spTgt spid="147459">
                                            <p:txEl>
                                              <p:pRg st="3" end="3"/>
                                            </p:txEl>
                                          </p:spTgt>
                                        </p:tgtEl>
                                        <p:attrNameLst>
                                          <p:attrName>style.visibility</p:attrName>
                                        </p:attrNameLst>
                                      </p:cBhvr>
                                      <p:to>
                                        <p:strVal val="visible"/>
                                      </p:to>
                                    </p:set>
                                    <p:animEffect transition="in" filter="wipe(up)">
                                      <p:cBhvr>
                                        <p:cTn id="16" dur="1000"/>
                                        <p:tgtEl>
                                          <p:spTgt spid="14745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7459"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04" name="Rectangle 4">
            <a:extLst>
              <a:ext uri="{FF2B5EF4-FFF2-40B4-BE49-F238E27FC236}">
                <a16:creationId xmlns:a16="http://schemas.microsoft.com/office/drawing/2014/main" id="{97E2FAA8-2DB7-F2D6-D125-67A1995C7232}"/>
              </a:ext>
            </a:extLst>
          </p:cNvPr>
          <p:cNvSpPr>
            <a:spLocks noGrp="1" noChangeArrowheads="1"/>
          </p:cNvSpPr>
          <p:nvPr>
            <p:ph type="ctrTitle"/>
          </p:nvPr>
        </p:nvSpPr>
        <p:spPr>
          <a:xfrm>
            <a:off x="685800" y="2514600"/>
            <a:ext cx="7620000" cy="822325"/>
          </a:xfrm>
        </p:spPr>
        <p:txBody>
          <a:bodyPr/>
          <a:lstStyle/>
          <a:p>
            <a:pPr>
              <a:defRPr/>
            </a:pPr>
            <a:r>
              <a:rPr lang="en-US" sz="5400" b="1" dirty="0">
                <a:solidFill>
                  <a:srgbClr val="0070C0"/>
                </a:solidFill>
                <a:effectLst>
                  <a:outerShdw blurRad="38100" dist="38100" dir="2700000" algn="tl">
                    <a:srgbClr val="C0C0C0"/>
                  </a:outerShdw>
                </a:effectLst>
                <a:latin typeface="Century Gothic" pitchFamily="34" charset="0"/>
                <a:ea typeface="+mj-ea"/>
                <a:cs typeface="+mj-cs"/>
              </a:rPr>
              <a:t>Learning Log</a:t>
            </a:r>
          </a:p>
        </p:txBody>
      </p:sp>
      <p:sp>
        <p:nvSpPr>
          <p:cNvPr id="113667" name="Espace réservé du numéro de diapositive 28">
            <a:extLst>
              <a:ext uri="{FF2B5EF4-FFF2-40B4-BE49-F238E27FC236}">
                <a16:creationId xmlns:a16="http://schemas.microsoft.com/office/drawing/2014/main" id="{0BCE3CB9-3A87-E442-0B1E-9EF5D3D815C0}"/>
              </a:ext>
            </a:extLst>
          </p:cNvPr>
          <p:cNvSpPr>
            <a:spLocks noGrp="1"/>
          </p:cNvSpPr>
          <p:nvPr>
            <p:ph type="sldNum" sz="quarter" idx="12"/>
          </p:nvPr>
        </p:nvSpPr>
        <p:spPr>
          <a:xfrm>
            <a:off x="8534400" y="6248400"/>
            <a:ext cx="4572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528B2D24-F1D7-6D4B-A109-2A97BAA356FB}" type="slidenum">
              <a:rPr lang="en-US" altLang="en-FR" sz="1800">
                <a:latin typeface="Century Gothic" panose="020B0502020202020204" pitchFamily="34" charset="0"/>
              </a:rPr>
              <a:pPr eaLnBrk="1" hangingPunct="1"/>
              <a:t>49</a:t>
            </a:fld>
            <a:endParaRPr lang="en-US" altLang="en-FR" sz="1800">
              <a:latin typeface="Century Gothic" panose="020B0502020202020204" pitchFamily="3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3" presetClass="entr" presetSubtype="16" fill="hold" nodeType="withEffect">
                                  <p:stCondLst>
                                    <p:cond delay="0"/>
                                  </p:stCondLst>
                                  <p:childTnLst>
                                    <p:set>
                                      <p:cBhvr>
                                        <p:cTn id="6" dur="1" fill="hold">
                                          <p:stCondLst>
                                            <p:cond delay="0"/>
                                          </p:stCondLst>
                                        </p:cTn>
                                        <p:tgtEl>
                                          <p:spTgt spid="614404"/>
                                        </p:tgtEl>
                                        <p:attrNameLst>
                                          <p:attrName>style.visibility</p:attrName>
                                        </p:attrNameLst>
                                      </p:cBhvr>
                                      <p:to>
                                        <p:strVal val="visible"/>
                                      </p:to>
                                    </p:set>
                                    <p:anim calcmode="lin" valueType="num">
                                      <p:cBhvr>
                                        <p:cTn id="7" dur="500" fill="hold"/>
                                        <p:tgtEl>
                                          <p:spTgt spid="614404"/>
                                        </p:tgtEl>
                                        <p:attrNameLst>
                                          <p:attrName>ppt_w</p:attrName>
                                        </p:attrNameLst>
                                      </p:cBhvr>
                                      <p:tavLst>
                                        <p:tav tm="0">
                                          <p:val>
                                            <p:fltVal val="0"/>
                                          </p:val>
                                        </p:tav>
                                        <p:tav tm="100000">
                                          <p:val>
                                            <p:strVal val="#ppt_w"/>
                                          </p:val>
                                        </p:tav>
                                      </p:tavLst>
                                    </p:anim>
                                    <p:anim calcmode="lin" valueType="num">
                                      <p:cBhvr>
                                        <p:cTn id="8" dur="500" fill="hold"/>
                                        <p:tgtEl>
                                          <p:spTgt spid="61440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404" grpId="0"/>
    </p:bldLst>
  </p:timing>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25666" name="Rectangle 2">
            <a:extLst>
              <a:ext uri="{FF2B5EF4-FFF2-40B4-BE49-F238E27FC236}">
                <a16:creationId xmlns:a16="http://schemas.microsoft.com/office/drawing/2014/main" id="{D62B6C4A-0F85-2770-81E2-6C1572544FCC}"/>
              </a:ext>
            </a:extLst>
          </p:cNvPr>
          <p:cNvSpPr>
            <a:spLocks noGrp="1" noChangeArrowheads="1"/>
          </p:cNvSpPr>
          <p:nvPr>
            <p:ph type="title"/>
          </p:nvPr>
        </p:nvSpPr>
        <p:spPr>
          <a:xfrm>
            <a:off x="0" y="457200"/>
            <a:ext cx="8839200" cy="914400"/>
          </a:xfrm>
        </p:spPr>
        <p:txBody>
          <a:bodyPr/>
          <a:lstStyle/>
          <a:p>
            <a:pPr marL="1143000" indent="-1143000"/>
            <a:r>
              <a:rPr lang="en-US" altLang="en-US" sz="5400" b="1">
                <a:solidFill>
                  <a:srgbClr val="0070C0"/>
                </a:solidFill>
                <a:effectLst>
                  <a:outerShdw blurRad="38100" dist="38100" dir="2700000" algn="tl">
                    <a:srgbClr val="C0C0C0"/>
                  </a:outerShdw>
                </a:effectLst>
                <a:ea typeface="ＭＳ Ｐゴシック" panose="020B0600070205080204" pitchFamily="34" charset="-128"/>
              </a:rPr>
              <a:t>Objectives of today</a:t>
            </a:r>
            <a:br>
              <a:rPr lang="en-US" altLang="en-US" sz="5400" b="1">
                <a:solidFill>
                  <a:srgbClr val="0070C0"/>
                </a:solidFill>
                <a:effectLst>
                  <a:outerShdw blurRad="38100" dist="38100" dir="2700000" algn="tl">
                    <a:srgbClr val="C0C0C0"/>
                  </a:outerShdw>
                </a:effectLst>
                <a:ea typeface="ＭＳ Ｐゴシック" panose="020B0600070205080204" pitchFamily="34" charset="-128"/>
              </a:rPr>
            </a:br>
            <a:endParaRPr lang="en-US" altLang="en-US" b="1">
              <a:solidFill>
                <a:srgbClr val="0070C0"/>
              </a:solidFill>
              <a:effectLst>
                <a:outerShdw blurRad="38100" dist="38100" dir="2700000" algn="tl">
                  <a:srgbClr val="C0C0C0"/>
                </a:outerShdw>
              </a:effectLst>
              <a:ea typeface="ＭＳ Ｐゴシック" panose="020B0600070205080204" pitchFamily="34" charset="-128"/>
            </a:endParaRPr>
          </a:p>
        </p:txBody>
      </p:sp>
      <p:sp>
        <p:nvSpPr>
          <p:cNvPr id="34819" name="Slide Number Placeholder 3">
            <a:extLst>
              <a:ext uri="{FF2B5EF4-FFF2-40B4-BE49-F238E27FC236}">
                <a16:creationId xmlns:a16="http://schemas.microsoft.com/office/drawing/2014/main" id="{B3944F65-52FB-B4C6-DDEA-231423111397}"/>
              </a:ext>
            </a:extLst>
          </p:cNvPr>
          <p:cNvSpPr>
            <a:spLocks noGrp="1"/>
          </p:cNvSpPr>
          <p:nvPr>
            <p:ph type="sldNum" sz="quarter" idx="12"/>
          </p:nvPr>
        </p:nvSpPr>
        <p:spPr>
          <a:xfrm>
            <a:off x="8686800" y="6248400"/>
            <a:ext cx="3810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l" eaLnBrk="1" hangingPunct="1"/>
            <a:fld id="{9A817D18-BACB-A149-AEB0-888466BAE944}" type="slidenum">
              <a:rPr lang="en-US" altLang="en-FR" sz="1400"/>
              <a:pPr algn="l" eaLnBrk="1" hangingPunct="1"/>
              <a:t>5</a:t>
            </a:fld>
            <a:endParaRPr lang="en-US" altLang="en-FR" sz="1400"/>
          </a:p>
        </p:txBody>
      </p:sp>
      <p:sp>
        <p:nvSpPr>
          <p:cNvPr id="6148" name="Content Placeholder 2">
            <a:extLst>
              <a:ext uri="{FF2B5EF4-FFF2-40B4-BE49-F238E27FC236}">
                <a16:creationId xmlns:a16="http://schemas.microsoft.com/office/drawing/2014/main" id="{E8DC0001-1B6C-6A22-A765-C34F73F7C22E}"/>
              </a:ext>
            </a:extLst>
          </p:cNvPr>
          <p:cNvSpPr>
            <a:spLocks noGrp="1"/>
          </p:cNvSpPr>
          <p:nvPr>
            <p:ph idx="1"/>
          </p:nvPr>
        </p:nvSpPr>
        <p:spPr>
          <a:xfrm>
            <a:off x="479385" y="1166019"/>
            <a:ext cx="8229600" cy="4525962"/>
          </a:xfrm>
        </p:spPr>
        <p:txBody>
          <a:bodyPr/>
          <a:lstStyle/>
          <a:p>
            <a:pPr>
              <a:buFont typeface="Wingdings" pitchFamily="2" charset="2"/>
              <a:buChar char="ü"/>
            </a:pPr>
            <a:r>
              <a:rPr lang="en-US" altLang="en-FR" sz="3600" b="1" dirty="0">
                <a:solidFill>
                  <a:srgbClr val="0070C0"/>
                </a:solidFill>
                <a:ea typeface="ＭＳ Ｐゴシック" panose="020B0600070205080204" pitchFamily="34" charset="-128"/>
              </a:rPr>
              <a:t>To explain what you need to do to be successful in the course</a:t>
            </a:r>
          </a:p>
          <a:p>
            <a:pPr>
              <a:buFont typeface="Arial" panose="020B0604020202020204" pitchFamily="34" charset="0"/>
              <a:buChar char="‼"/>
            </a:pPr>
            <a:r>
              <a:rPr lang="en-US" altLang="en-FR" sz="3600" b="1" dirty="0">
                <a:solidFill>
                  <a:srgbClr val="0070C0"/>
                </a:solidFill>
                <a:ea typeface="ＭＳ Ｐゴシック" panose="020B0600070205080204" pitchFamily="34" charset="-128"/>
              </a:rPr>
              <a:t>Important: If you have a question? ASK!</a:t>
            </a:r>
          </a:p>
          <a:p>
            <a:pPr>
              <a:buFont typeface="Wingdings" pitchFamily="2" charset="2"/>
              <a:buChar char="ü"/>
            </a:pPr>
            <a:endParaRPr lang="en-US" altLang="en-FR" sz="3600" b="1" dirty="0">
              <a:solidFill>
                <a:srgbClr val="0070C0"/>
              </a:solidFill>
              <a:ea typeface="ＭＳ Ｐゴシック" panose="020B0600070205080204" pitchFamily="34" charset="-128"/>
            </a:endParaRPr>
          </a:p>
          <a:p>
            <a:pPr>
              <a:buFont typeface="Wingdings" pitchFamily="2" charset="2"/>
              <a:buChar char="ü"/>
            </a:pPr>
            <a:endParaRPr lang="en-US" altLang="en-FR" sz="3600" b="1" dirty="0">
              <a:solidFill>
                <a:srgbClr val="0070C0"/>
              </a:solidFill>
              <a:ea typeface="ＭＳ Ｐゴシック" panose="020B0600070205080204" pitchFamily="34" charset="-128"/>
            </a:endParaRPr>
          </a:p>
          <a:p>
            <a:pPr>
              <a:buFont typeface="Wingdings" pitchFamily="2" charset="2"/>
              <a:buChar char="ü"/>
            </a:pPr>
            <a:endParaRPr lang="en-US" altLang="en-FR" sz="3600" b="1" dirty="0">
              <a:solidFill>
                <a:srgbClr val="0070C0"/>
              </a:solidFill>
              <a:ea typeface="ＭＳ Ｐゴシック" panose="020B0600070205080204" pitchFamily="34" charset="-128"/>
            </a:endParaRPr>
          </a:p>
          <a:p>
            <a:pPr>
              <a:buFont typeface="Wingdings" pitchFamily="2" charset="2"/>
              <a:buChar char="ü"/>
            </a:pPr>
            <a:endParaRPr lang="en-US" altLang="en-FR" sz="3600" b="1" dirty="0">
              <a:solidFill>
                <a:srgbClr val="0070C0"/>
              </a:solidFill>
              <a:ea typeface="ＭＳ Ｐゴシック" panose="020B0600070205080204" pitchFamily="34" charset="-128"/>
            </a:endParaRPr>
          </a:p>
        </p:txBody>
      </p:sp>
    </p:spTree>
    <p:extLst>
      <p:ext uri="{BB962C8B-B14F-4D97-AF65-F5344CB8AC3E}">
        <p14:creationId xmlns:p14="http://schemas.microsoft.com/office/powerpoint/2010/main" val="174364116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625666"/>
                                        </p:tgtEl>
                                        <p:attrNameLst>
                                          <p:attrName>style.visibility</p:attrName>
                                        </p:attrNameLst>
                                      </p:cBhvr>
                                      <p:to>
                                        <p:strVal val="visible"/>
                                      </p:to>
                                    </p:set>
                                    <p:animEffect transition="in" filter="wipe(left)">
                                      <p:cBhvr>
                                        <p:cTn id="7" dur="500"/>
                                        <p:tgtEl>
                                          <p:spTgt spid="62566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1" fill="hold" nodeType="clickEffect">
                                  <p:stCondLst>
                                    <p:cond delay="0"/>
                                  </p:stCondLst>
                                  <p:childTnLst>
                                    <p:set>
                                      <p:cBhvr>
                                        <p:cTn id="11" dur="1" fill="hold">
                                          <p:stCondLst>
                                            <p:cond delay="0"/>
                                          </p:stCondLst>
                                        </p:cTn>
                                        <p:tgtEl>
                                          <p:spTgt spid="6148">
                                            <p:txEl>
                                              <p:pRg st="0" end="0"/>
                                            </p:txEl>
                                          </p:spTgt>
                                        </p:tgtEl>
                                        <p:attrNameLst>
                                          <p:attrName>style.visibility</p:attrName>
                                        </p:attrNameLst>
                                      </p:cBhvr>
                                      <p:to>
                                        <p:strVal val="visible"/>
                                      </p:to>
                                    </p:set>
                                    <p:animEffect transition="in" filter="wipe(up)">
                                      <p:cBhvr>
                                        <p:cTn id="12" dur="1000"/>
                                        <p:tgtEl>
                                          <p:spTgt spid="6148">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1" fill="hold" nodeType="clickEffect">
                                  <p:stCondLst>
                                    <p:cond delay="0"/>
                                  </p:stCondLst>
                                  <p:childTnLst>
                                    <p:set>
                                      <p:cBhvr>
                                        <p:cTn id="16" dur="1" fill="hold">
                                          <p:stCondLst>
                                            <p:cond delay="0"/>
                                          </p:stCondLst>
                                        </p:cTn>
                                        <p:tgtEl>
                                          <p:spTgt spid="6148">
                                            <p:txEl>
                                              <p:pRg st="1" end="1"/>
                                            </p:txEl>
                                          </p:spTgt>
                                        </p:tgtEl>
                                        <p:attrNameLst>
                                          <p:attrName>style.visibility</p:attrName>
                                        </p:attrNameLst>
                                      </p:cBhvr>
                                      <p:to>
                                        <p:strVal val="visible"/>
                                      </p:to>
                                    </p:set>
                                    <p:animEffect transition="in" filter="wipe(up)">
                                      <p:cBhvr>
                                        <p:cTn id="17" dur="1000"/>
                                        <p:tgtEl>
                                          <p:spTgt spid="614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5666" grpId="0" autoUpdateAnimBg="0"/>
      <p:bldP spid="6148" grpId="0" build="p"/>
    </p:bldLst>
  </p:timing>
</p:sld>
</file>

<file path=ppt/slides/slide5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25666" name="Rectangle 2">
            <a:extLst>
              <a:ext uri="{FF2B5EF4-FFF2-40B4-BE49-F238E27FC236}">
                <a16:creationId xmlns:a16="http://schemas.microsoft.com/office/drawing/2014/main" id="{45E678E5-6BAC-CA6D-F5F6-7A89021D8510}"/>
              </a:ext>
            </a:extLst>
          </p:cNvPr>
          <p:cNvSpPr>
            <a:spLocks noGrp="1" noChangeArrowheads="1"/>
          </p:cNvSpPr>
          <p:nvPr>
            <p:ph type="title"/>
          </p:nvPr>
        </p:nvSpPr>
        <p:spPr>
          <a:xfrm>
            <a:off x="0" y="457200"/>
            <a:ext cx="8839200" cy="914400"/>
          </a:xfrm>
        </p:spPr>
        <p:txBody>
          <a:bodyPr/>
          <a:lstStyle/>
          <a:p>
            <a:pPr marL="1143000" indent="-1143000"/>
            <a:r>
              <a:rPr lang="en-US" altLang="en-US" sz="6000" b="1" dirty="0">
                <a:solidFill>
                  <a:srgbClr val="0070C0"/>
                </a:solidFill>
                <a:effectLst>
                  <a:outerShdw blurRad="38100" dist="38100" dir="2700000" algn="tl">
                    <a:srgbClr val="C0C0C0"/>
                  </a:outerShdw>
                </a:effectLst>
                <a:ea typeface="ＭＳ Ｐゴシック" panose="020B0600070205080204" pitchFamily="34" charset="-128"/>
              </a:rPr>
              <a:t>About the prof</a:t>
            </a:r>
            <a:br>
              <a:rPr lang="en-US" altLang="en-US" sz="6000" b="1" dirty="0">
                <a:solidFill>
                  <a:srgbClr val="0070C0"/>
                </a:solidFill>
                <a:effectLst>
                  <a:outerShdw blurRad="38100" dist="38100" dir="2700000" algn="tl">
                    <a:srgbClr val="C0C0C0"/>
                  </a:outerShdw>
                </a:effectLst>
                <a:ea typeface="ＭＳ Ｐゴシック" panose="020B0600070205080204" pitchFamily="34" charset="-128"/>
              </a:rPr>
            </a:br>
            <a:endParaRPr lang="en-US" altLang="en-US" sz="4800" b="1" dirty="0">
              <a:solidFill>
                <a:srgbClr val="0070C0"/>
              </a:solidFill>
              <a:effectLst>
                <a:outerShdw blurRad="38100" dist="38100" dir="2700000" algn="tl">
                  <a:srgbClr val="C0C0C0"/>
                </a:outerShdw>
              </a:effectLst>
              <a:ea typeface="ＭＳ Ｐゴシック" panose="020B0600070205080204" pitchFamily="34" charset="-128"/>
            </a:endParaRPr>
          </a:p>
        </p:txBody>
      </p:sp>
      <p:sp>
        <p:nvSpPr>
          <p:cNvPr id="115715" name="Slide Number Placeholder 3">
            <a:extLst>
              <a:ext uri="{FF2B5EF4-FFF2-40B4-BE49-F238E27FC236}">
                <a16:creationId xmlns:a16="http://schemas.microsoft.com/office/drawing/2014/main" id="{12400AF6-21E6-58DC-B925-84773021CF9A}"/>
              </a:ext>
            </a:extLst>
          </p:cNvPr>
          <p:cNvSpPr>
            <a:spLocks noGrp="1"/>
          </p:cNvSpPr>
          <p:nvPr>
            <p:ph type="sldNum" sz="quarter" idx="12"/>
          </p:nvPr>
        </p:nvSpPr>
        <p:spPr>
          <a:xfrm>
            <a:off x="8686800" y="6248400"/>
            <a:ext cx="3810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l" eaLnBrk="1" hangingPunct="1"/>
            <a:fld id="{42AF8D8C-7874-1E4C-A113-E0A64EA7977F}" type="slidenum">
              <a:rPr lang="en-US" altLang="en-FR" sz="1400"/>
              <a:pPr algn="l" eaLnBrk="1" hangingPunct="1"/>
              <a:t>50</a:t>
            </a:fld>
            <a:endParaRPr lang="en-US" altLang="en-FR" sz="1400"/>
          </a:p>
        </p:txBody>
      </p:sp>
      <p:sp>
        <p:nvSpPr>
          <p:cNvPr id="6148" name="Content Placeholder 2">
            <a:extLst>
              <a:ext uri="{FF2B5EF4-FFF2-40B4-BE49-F238E27FC236}">
                <a16:creationId xmlns:a16="http://schemas.microsoft.com/office/drawing/2014/main" id="{7B12FA94-AA0C-A1B3-1F81-EF73E0253C57}"/>
              </a:ext>
            </a:extLst>
          </p:cNvPr>
          <p:cNvSpPr>
            <a:spLocks noGrp="1"/>
          </p:cNvSpPr>
          <p:nvPr>
            <p:ph idx="1"/>
          </p:nvPr>
        </p:nvSpPr>
        <p:spPr>
          <a:xfrm>
            <a:off x="0" y="1143000"/>
            <a:ext cx="9144000" cy="5334000"/>
          </a:xfrm>
        </p:spPr>
        <p:txBody>
          <a:bodyPr/>
          <a:lstStyle/>
          <a:p>
            <a:pPr marL="534988" indent="-534988">
              <a:buFont typeface="Wingdings" pitchFamily="2" charset="2"/>
              <a:buChar char="Ø"/>
            </a:pPr>
            <a:r>
              <a:rPr lang="en-US" altLang="en-FR" sz="3600" b="1" dirty="0">
                <a:solidFill>
                  <a:srgbClr val="0070C0"/>
                </a:solidFill>
                <a:ea typeface="ＭＳ Ｐゴシック" panose="020B0600070205080204" pitchFamily="34" charset="-128"/>
              </a:rPr>
              <a:t>Details, background, and contact information will be in the presentation mailed to you</a:t>
            </a:r>
          </a:p>
          <a:p>
            <a:pPr marL="534988" indent="-534988">
              <a:buFont typeface="Wingdings" pitchFamily="2" charset="2"/>
              <a:buChar char="Ø"/>
            </a:pPr>
            <a:r>
              <a:rPr lang="en-US" altLang="en-FR" sz="3600" b="1" dirty="0">
                <a:solidFill>
                  <a:srgbClr val="0070C0"/>
                </a:solidFill>
                <a:ea typeface="ＭＳ Ｐゴシック" panose="020B0600070205080204" pitchFamily="34" charset="-128"/>
              </a:rPr>
              <a:t>Prof will provide lecture materials and exercises,  and will act as facilitators and coaches to teams and individuals as you develop through the course</a:t>
            </a:r>
          </a:p>
          <a:p>
            <a:pPr marL="534988" indent="-534988">
              <a:buFont typeface="Wingdings" pitchFamily="2" charset="2"/>
              <a:buChar char="ü"/>
            </a:pPr>
            <a:endParaRPr lang="en-US" altLang="en-FR" sz="3600" b="1" dirty="0">
              <a:solidFill>
                <a:srgbClr val="0070C0"/>
              </a:solidFill>
              <a:ea typeface="ＭＳ Ｐゴシック" panose="020B0600070205080204" pitchFamily="34" charset="-128"/>
            </a:endParaRPr>
          </a:p>
          <a:p>
            <a:pPr marL="534988" indent="-534988">
              <a:buFont typeface="Wingdings" pitchFamily="2" charset="2"/>
              <a:buChar char="ü"/>
            </a:pPr>
            <a:endParaRPr lang="en-US" altLang="en-FR" sz="3600" b="1" dirty="0">
              <a:solidFill>
                <a:srgbClr val="0070C0"/>
              </a:solidFill>
              <a:ea typeface="ＭＳ Ｐゴシック" panose="020B0600070205080204" pitchFamily="34" charset="-128"/>
            </a:endParaRPr>
          </a:p>
          <a:p>
            <a:pPr marL="534988" indent="-534988">
              <a:buFont typeface="Wingdings" pitchFamily="2" charset="2"/>
              <a:buChar char="ü"/>
            </a:pPr>
            <a:endParaRPr lang="en-US" altLang="en-FR" sz="3600" b="1" dirty="0">
              <a:solidFill>
                <a:srgbClr val="0070C0"/>
              </a:solidFill>
              <a:ea typeface="ＭＳ Ｐゴシック" panose="020B0600070205080204" pitchFamily="34" charset="-128"/>
            </a:endParaRPr>
          </a:p>
          <a:p>
            <a:pPr marL="534988" indent="-534988">
              <a:buFont typeface="Wingdings" pitchFamily="2" charset="2"/>
              <a:buChar char="ü"/>
            </a:pPr>
            <a:endParaRPr lang="en-US" altLang="en-FR" sz="3600" b="1" dirty="0">
              <a:solidFill>
                <a:srgbClr val="0070C0"/>
              </a:solidFill>
              <a:ea typeface="ＭＳ Ｐゴシック" panose="020B0600070205080204" pitchFamily="34" charset="-128"/>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625666"/>
                                        </p:tgtEl>
                                        <p:attrNameLst>
                                          <p:attrName>style.visibility</p:attrName>
                                        </p:attrNameLst>
                                      </p:cBhvr>
                                      <p:to>
                                        <p:strVal val="visible"/>
                                      </p:to>
                                    </p:set>
                                    <p:animEffect transition="in" filter="wipe(left)">
                                      <p:cBhvr>
                                        <p:cTn id="7" dur="500"/>
                                        <p:tgtEl>
                                          <p:spTgt spid="62566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1" fill="hold" nodeType="clickEffect">
                                  <p:stCondLst>
                                    <p:cond delay="0"/>
                                  </p:stCondLst>
                                  <p:childTnLst>
                                    <p:set>
                                      <p:cBhvr>
                                        <p:cTn id="11" dur="1" fill="hold">
                                          <p:stCondLst>
                                            <p:cond delay="0"/>
                                          </p:stCondLst>
                                        </p:cTn>
                                        <p:tgtEl>
                                          <p:spTgt spid="6148">
                                            <p:txEl>
                                              <p:pRg st="0" end="0"/>
                                            </p:txEl>
                                          </p:spTgt>
                                        </p:tgtEl>
                                        <p:attrNameLst>
                                          <p:attrName>style.visibility</p:attrName>
                                        </p:attrNameLst>
                                      </p:cBhvr>
                                      <p:to>
                                        <p:strVal val="visible"/>
                                      </p:to>
                                    </p:set>
                                    <p:animEffect transition="in" filter="wipe(up)">
                                      <p:cBhvr>
                                        <p:cTn id="12" dur="1000"/>
                                        <p:tgtEl>
                                          <p:spTgt spid="6148">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1" fill="hold" nodeType="clickEffect">
                                  <p:stCondLst>
                                    <p:cond delay="0"/>
                                  </p:stCondLst>
                                  <p:childTnLst>
                                    <p:set>
                                      <p:cBhvr>
                                        <p:cTn id="16" dur="1" fill="hold">
                                          <p:stCondLst>
                                            <p:cond delay="0"/>
                                          </p:stCondLst>
                                        </p:cTn>
                                        <p:tgtEl>
                                          <p:spTgt spid="6148">
                                            <p:txEl>
                                              <p:pRg st="1" end="1"/>
                                            </p:txEl>
                                          </p:spTgt>
                                        </p:tgtEl>
                                        <p:attrNameLst>
                                          <p:attrName>style.visibility</p:attrName>
                                        </p:attrNameLst>
                                      </p:cBhvr>
                                      <p:to>
                                        <p:strVal val="visible"/>
                                      </p:to>
                                    </p:set>
                                    <p:animEffect transition="in" filter="wipe(up)">
                                      <p:cBhvr>
                                        <p:cTn id="17" dur="1000"/>
                                        <p:tgtEl>
                                          <p:spTgt spid="614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5666" grpId="0" autoUpdateAnimBg="0"/>
      <p:bldP spid="6148" grpId="0" build="p"/>
    </p:bldLst>
  </p:timing>
</p:sld>
</file>

<file path=ppt/slides/slide5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25666" name="Rectangle 2">
            <a:extLst>
              <a:ext uri="{FF2B5EF4-FFF2-40B4-BE49-F238E27FC236}">
                <a16:creationId xmlns:a16="http://schemas.microsoft.com/office/drawing/2014/main" id="{7A7E68BC-68C6-954E-0AB6-8803654B6EA1}"/>
              </a:ext>
            </a:extLst>
          </p:cNvPr>
          <p:cNvSpPr>
            <a:spLocks noGrp="1" noChangeArrowheads="1"/>
          </p:cNvSpPr>
          <p:nvPr>
            <p:ph type="title"/>
          </p:nvPr>
        </p:nvSpPr>
        <p:spPr>
          <a:xfrm>
            <a:off x="0" y="0"/>
            <a:ext cx="8839200" cy="914400"/>
          </a:xfrm>
        </p:spPr>
        <p:txBody>
          <a:bodyPr/>
          <a:lstStyle/>
          <a:p>
            <a:pPr marL="1143000" indent="-1143000"/>
            <a:r>
              <a:rPr lang="en-US" altLang="en-US" sz="4800" b="1">
                <a:solidFill>
                  <a:srgbClr val="0070C0"/>
                </a:solidFill>
                <a:effectLst>
                  <a:outerShdw blurRad="38100" dist="38100" dir="2700000" algn="tl">
                    <a:srgbClr val="C0C0C0"/>
                  </a:outerShdw>
                </a:effectLst>
                <a:ea typeface="ＭＳ Ｐゴシック" panose="020B0600070205080204" pitchFamily="34" charset="-128"/>
              </a:rPr>
              <a:t>Glossary of terms used today</a:t>
            </a:r>
            <a:endParaRPr lang="en-US" altLang="en-US" sz="4000" b="1">
              <a:solidFill>
                <a:srgbClr val="0070C0"/>
              </a:solidFill>
              <a:effectLst>
                <a:outerShdw blurRad="38100" dist="38100" dir="2700000" algn="tl">
                  <a:srgbClr val="C0C0C0"/>
                </a:outerShdw>
              </a:effectLst>
              <a:ea typeface="ＭＳ Ｐゴシック" panose="020B0600070205080204" pitchFamily="34" charset="-128"/>
            </a:endParaRPr>
          </a:p>
        </p:txBody>
      </p:sp>
      <p:sp>
        <p:nvSpPr>
          <p:cNvPr id="117763" name="Slide Number Placeholder 3">
            <a:extLst>
              <a:ext uri="{FF2B5EF4-FFF2-40B4-BE49-F238E27FC236}">
                <a16:creationId xmlns:a16="http://schemas.microsoft.com/office/drawing/2014/main" id="{AB84469A-FE87-9A5B-FDB0-316077C54E02}"/>
              </a:ext>
            </a:extLst>
          </p:cNvPr>
          <p:cNvSpPr>
            <a:spLocks noGrp="1"/>
          </p:cNvSpPr>
          <p:nvPr>
            <p:ph type="sldNum" sz="quarter" idx="12"/>
          </p:nvPr>
        </p:nvSpPr>
        <p:spPr>
          <a:xfrm>
            <a:off x="8686800" y="6248400"/>
            <a:ext cx="3810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l" eaLnBrk="1" hangingPunct="1"/>
            <a:fld id="{10671D60-C478-D740-8EE9-097AA73FB9C5}" type="slidenum">
              <a:rPr lang="en-US" altLang="en-FR" sz="1400"/>
              <a:pPr algn="l" eaLnBrk="1" hangingPunct="1"/>
              <a:t>51</a:t>
            </a:fld>
            <a:endParaRPr lang="en-US" altLang="en-FR" sz="1400"/>
          </a:p>
        </p:txBody>
      </p:sp>
      <p:sp>
        <p:nvSpPr>
          <p:cNvPr id="6148" name="Content Placeholder 2">
            <a:extLst>
              <a:ext uri="{FF2B5EF4-FFF2-40B4-BE49-F238E27FC236}">
                <a16:creationId xmlns:a16="http://schemas.microsoft.com/office/drawing/2014/main" id="{25AD2C42-8020-77F8-C6F2-A9B57B869FEF}"/>
              </a:ext>
            </a:extLst>
          </p:cNvPr>
          <p:cNvSpPr>
            <a:spLocks noGrp="1"/>
          </p:cNvSpPr>
          <p:nvPr>
            <p:ph idx="1"/>
          </p:nvPr>
        </p:nvSpPr>
        <p:spPr>
          <a:xfrm>
            <a:off x="0" y="990600"/>
            <a:ext cx="9144000" cy="5334000"/>
          </a:xfrm>
        </p:spPr>
        <p:txBody>
          <a:bodyPr/>
          <a:lstStyle/>
          <a:p>
            <a:pPr marL="534988" indent="-534988">
              <a:buFont typeface="Wingdings" pitchFamily="2" charset="2"/>
              <a:buChar char="Ø"/>
            </a:pPr>
            <a:r>
              <a:rPr lang="en-US" altLang="en-FR" sz="2400" b="1">
                <a:solidFill>
                  <a:srgbClr val="0070C0"/>
                </a:solidFill>
                <a:ea typeface="ＭＳ Ｐゴシック" panose="020B0600070205080204" pitchFamily="34" charset="-128"/>
              </a:rPr>
              <a:t>EQ = Emotional Intelligence Quotient; a measure of emotional intelligence sometimes given a number score. Often used interchangeable with EI.</a:t>
            </a:r>
          </a:p>
          <a:p>
            <a:pPr marL="534988" indent="-534988">
              <a:buFont typeface="Wingdings" pitchFamily="2" charset="2"/>
              <a:buChar char="Ø"/>
            </a:pPr>
            <a:r>
              <a:rPr lang="en-US" altLang="en-FR" sz="2400" b="1">
                <a:solidFill>
                  <a:srgbClr val="0070C0"/>
                </a:solidFill>
                <a:ea typeface="ＭＳ Ｐゴシック" panose="020B0600070205080204" pitchFamily="34" charset="-128"/>
              </a:rPr>
              <a:t>IQ = Intelligence Quotient; a measure of intellectual intelligence where the population average is 100 (there is some controversy about the scoring system since it tends to favor certain types of intellectual intelligence)</a:t>
            </a:r>
          </a:p>
          <a:p>
            <a:pPr marL="534988" indent="-534988">
              <a:buFont typeface="Wingdings" pitchFamily="2" charset="2"/>
              <a:buChar char="Ø"/>
            </a:pPr>
            <a:r>
              <a:rPr lang="en-US" altLang="en-FR" sz="2400" b="1">
                <a:solidFill>
                  <a:srgbClr val="0070C0"/>
                </a:solidFill>
                <a:ea typeface="ＭＳ Ｐゴシック" panose="020B0600070205080204" pitchFamily="34" charset="-128"/>
              </a:rPr>
              <a:t>EI = Emotional Intelligence, the concept is often used interchangeably with EQ, though EI is usually expressed more generally as ‘high’, ‘average’, or ‘low’</a:t>
            </a:r>
          </a:p>
          <a:p>
            <a:pPr marL="534988" indent="-534988">
              <a:buFont typeface="Wingdings" pitchFamily="2" charset="2"/>
              <a:buChar char="Ø"/>
            </a:pPr>
            <a:r>
              <a:rPr lang="en-US" altLang="en-FR" sz="2400" b="1">
                <a:solidFill>
                  <a:srgbClr val="0070C0"/>
                </a:solidFill>
                <a:ea typeface="ＭＳ Ｐゴシック" panose="020B0600070205080204" pitchFamily="34" charset="-128"/>
              </a:rPr>
              <a:t>MBTI = Myers Briggs Type Indicator; a personality type indicator system that we will be exploring in future classes</a:t>
            </a:r>
          </a:p>
          <a:p>
            <a:pPr marL="534988" indent="-534988">
              <a:buFont typeface="Wingdings" pitchFamily="2" charset="2"/>
              <a:buChar char="Ø"/>
            </a:pPr>
            <a:endParaRPr lang="en-US" altLang="en-FR" sz="2400" b="1">
              <a:solidFill>
                <a:srgbClr val="0070C0"/>
              </a:solidFill>
              <a:ea typeface="ＭＳ Ｐゴシック" panose="020B0600070205080204" pitchFamily="34" charset="-128"/>
            </a:endParaRPr>
          </a:p>
          <a:p>
            <a:pPr marL="534988" indent="-534988">
              <a:buFont typeface="Wingdings" pitchFamily="2" charset="2"/>
              <a:buChar char="ü"/>
            </a:pPr>
            <a:endParaRPr lang="en-US" altLang="en-FR" sz="2400" b="1">
              <a:solidFill>
                <a:srgbClr val="0070C0"/>
              </a:solidFill>
              <a:ea typeface="ＭＳ Ｐゴシック" panose="020B0600070205080204" pitchFamily="34" charset="-128"/>
            </a:endParaRPr>
          </a:p>
          <a:p>
            <a:pPr marL="534988" indent="-534988">
              <a:buFont typeface="Wingdings" pitchFamily="2" charset="2"/>
              <a:buChar char="ü"/>
            </a:pPr>
            <a:endParaRPr lang="en-US" altLang="en-FR" sz="2400" b="1">
              <a:solidFill>
                <a:srgbClr val="0070C0"/>
              </a:solidFill>
              <a:ea typeface="ＭＳ Ｐゴシック" panose="020B0600070205080204" pitchFamily="34" charset="-128"/>
            </a:endParaRPr>
          </a:p>
          <a:p>
            <a:pPr marL="534988" indent="-534988">
              <a:buFont typeface="Wingdings" pitchFamily="2" charset="2"/>
              <a:buChar char="ü"/>
            </a:pPr>
            <a:endParaRPr lang="en-US" altLang="en-FR" sz="2400" b="1">
              <a:solidFill>
                <a:srgbClr val="0070C0"/>
              </a:solidFill>
              <a:ea typeface="ＭＳ Ｐゴシック" panose="020B0600070205080204" pitchFamily="34" charset="-128"/>
            </a:endParaRPr>
          </a:p>
          <a:p>
            <a:pPr marL="534988" indent="-534988">
              <a:buFont typeface="Wingdings" pitchFamily="2" charset="2"/>
              <a:buChar char="ü"/>
            </a:pPr>
            <a:endParaRPr lang="en-US" altLang="en-FR" sz="2400" b="1">
              <a:solidFill>
                <a:srgbClr val="0070C0"/>
              </a:solidFill>
              <a:ea typeface="ＭＳ Ｐゴシック" panose="020B0600070205080204" pitchFamily="34" charset="-128"/>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625666"/>
                                        </p:tgtEl>
                                        <p:attrNameLst>
                                          <p:attrName>style.visibility</p:attrName>
                                        </p:attrNameLst>
                                      </p:cBhvr>
                                      <p:to>
                                        <p:strVal val="visible"/>
                                      </p:to>
                                    </p:set>
                                    <p:animEffect transition="in" filter="wipe(left)">
                                      <p:cBhvr>
                                        <p:cTn id="7" dur="500"/>
                                        <p:tgtEl>
                                          <p:spTgt spid="62566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1" fill="hold" nodeType="clickEffect">
                                  <p:stCondLst>
                                    <p:cond delay="0"/>
                                  </p:stCondLst>
                                  <p:childTnLst>
                                    <p:set>
                                      <p:cBhvr>
                                        <p:cTn id="11" dur="1" fill="hold">
                                          <p:stCondLst>
                                            <p:cond delay="0"/>
                                          </p:stCondLst>
                                        </p:cTn>
                                        <p:tgtEl>
                                          <p:spTgt spid="6148">
                                            <p:txEl>
                                              <p:pRg st="0" end="0"/>
                                            </p:txEl>
                                          </p:spTgt>
                                        </p:tgtEl>
                                        <p:attrNameLst>
                                          <p:attrName>style.visibility</p:attrName>
                                        </p:attrNameLst>
                                      </p:cBhvr>
                                      <p:to>
                                        <p:strVal val="visible"/>
                                      </p:to>
                                    </p:set>
                                    <p:animEffect transition="in" filter="wipe(up)">
                                      <p:cBhvr>
                                        <p:cTn id="12" dur="1000"/>
                                        <p:tgtEl>
                                          <p:spTgt spid="6148">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1" fill="hold" nodeType="clickEffect">
                                  <p:stCondLst>
                                    <p:cond delay="0"/>
                                  </p:stCondLst>
                                  <p:childTnLst>
                                    <p:set>
                                      <p:cBhvr>
                                        <p:cTn id="16" dur="1" fill="hold">
                                          <p:stCondLst>
                                            <p:cond delay="0"/>
                                          </p:stCondLst>
                                        </p:cTn>
                                        <p:tgtEl>
                                          <p:spTgt spid="6148">
                                            <p:txEl>
                                              <p:pRg st="1" end="1"/>
                                            </p:txEl>
                                          </p:spTgt>
                                        </p:tgtEl>
                                        <p:attrNameLst>
                                          <p:attrName>style.visibility</p:attrName>
                                        </p:attrNameLst>
                                      </p:cBhvr>
                                      <p:to>
                                        <p:strVal val="visible"/>
                                      </p:to>
                                    </p:set>
                                    <p:animEffect transition="in" filter="wipe(up)">
                                      <p:cBhvr>
                                        <p:cTn id="17" dur="1000"/>
                                        <p:tgtEl>
                                          <p:spTgt spid="6148">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1" fill="hold" nodeType="clickEffect">
                                  <p:stCondLst>
                                    <p:cond delay="0"/>
                                  </p:stCondLst>
                                  <p:childTnLst>
                                    <p:set>
                                      <p:cBhvr>
                                        <p:cTn id="21" dur="1" fill="hold">
                                          <p:stCondLst>
                                            <p:cond delay="0"/>
                                          </p:stCondLst>
                                        </p:cTn>
                                        <p:tgtEl>
                                          <p:spTgt spid="6148">
                                            <p:txEl>
                                              <p:pRg st="2" end="2"/>
                                            </p:txEl>
                                          </p:spTgt>
                                        </p:tgtEl>
                                        <p:attrNameLst>
                                          <p:attrName>style.visibility</p:attrName>
                                        </p:attrNameLst>
                                      </p:cBhvr>
                                      <p:to>
                                        <p:strVal val="visible"/>
                                      </p:to>
                                    </p:set>
                                    <p:animEffect transition="in" filter="wipe(up)">
                                      <p:cBhvr>
                                        <p:cTn id="22" dur="1000"/>
                                        <p:tgtEl>
                                          <p:spTgt spid="6148">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1" fill="hold" nodeType="clickEffect">
                                  <p:stCondLst>
                                    <p:cond delay="0"/>
                                  </p:stCondLst>
                                  <p:childTnLst>
                                    <p:set>
                                      <p:cBhvr>
                                        <p:cTn id="26" dur="1" fill="hold">
                                          <p:stCondLst>
                                            <p:cond delay="0"/>
                                          </p:stCondLst>
                                        </p:cTn>
                                        <p:tgtEl>
                                          <p:spTgt spid="6148">
                                            <p:txEl>
                                              <p:pRg st="3" end="3"/>
                                            </p:txEl>
                                          </p:spTgt>
                                        </p:tgtEl>
                                        <p:attrNameLst>
                                          <p:attrName>style.visibility</p:attrName>
                                        </p:attrNameLst>
                                      </p:cBhvr>
                                      <p:to>
                                        <p:strVal val="visible"/>
                                      </p:to>
                                    </p:set>
                                    <p:animEffect transition="in" filter="wipe(up)">
                                      <p:cBhvr>
                                        <p:cTn id="27" dur="1000"/>
                                        <p:tgtEl>
                                          <p:spTgt spid="614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5666" grpId="0" autoUpdateAnimBg="0"/>
      <p:bldP spid="6148" grpId="0" build="p"/>
    </p:bldLst>
  </p:timing>
</p:sld>
</file>

<file path=ppt/slides/slide5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25666" name="Rectangle 2">
            <a:extLst>
              <a:ext uri="{FF2B5EF4-FFF2-40B4-BE49-F238E27FC236}">
                <a16:creationId xmlns:a16="http://schemas.microsoft.com/office/drawing/2014/main" id="{8169895E-C0D4-0489-A5B2-E9C90592A030}"/>
              </a:ext>
            </a:extLst>
          </p:cNvPr>
          <p:cNvSpPr>
            <a:spLocks noGrp="1" noChangeArrowheads="1"/>
          </p:cNvSpPr>
          <p:nvPr>
            <p:ph type="title"/>
          </p:nvPr>
        </p:nvSpPr>
        <p:spPr>
          <a:xfrm>
            <a:off x="0" y="0"/>
            <a:ext cx="8839200" cy="914400"/>
          </a:xfrm>
        </p:spPr>
        <p:txBody>
          <a:bodyPr/>
          <a:lstStyle/>
          <a:p>
            <a:pPr marL="1143000" indent="-1143000"/>
            <a:r>
              <a:rPr lang="en-US" altLang="en-US" sz="4000" b="1">
                <a:solidFill>
                  <a:srgbClr val="0070C0"/>
                </a:solidFill>
                <a:effectLst>
                  <a:outerShdw blurRad="38100" dist="38100" dir="2700000" algn="tl">
                    <a:srgbClr val="C0C0C0"/>
                  </a:outerShdw>
                </a:effectLst>
                <a:ea typeface="ＭＳ Ｐゴシック" panose="020B0600070205080204" pitchFamily="34" charset="-128"/>
              </a:rPr>
              <a:t>More material about today’s topics:</a:t>
            </a:r>
            <a:endParaRPr lang="en-US" altLang="en-US" sz="3200" b="1">
              <a:solidFill>
                <a:srgbClr val="0070C0"/>
              </a:solidFill>
              <a:effectLst>
                <a:outerShdw blurRad="38100" dist="38100" dir="2700000" algn="tl">
                  <a:srgbClr val="C0C0C0"/>
                </a:outerShdw>
              </a:effectLst>
              <a:ea typeface="ＭＳ Ｐゴシック" panose="020B0600070205080204" pitchFamily="34" charset="-128"/>
            </a:endParaRPr>
          </a:p>
        </p:txBody>
      </p:sp>
      <p:sp>
        <p:nvSpPr>
          <p:cNvPr id="119811" name="Slide Number Placeholder 3">
            <a:extLst>
              <a:ext uri="{FF2B5EF4-FFF2-40B4-BE49-F238E27FC236}">
                <a16:creationId xmlns:a16="http://schemas.microsoft.com/office/drawing/2014/main" id="{3878DEDF-2EF0-9F62-3601-75952A5BB905}"/>
              </a:ext>
            </a:extLst>
          </p:cNvPr>
          <p:cNvSpPr>
            <a:spLocks noGrp="1"/>
          </p:cNvSpPr>
          <p:nvPr>
            <p:ph type="sldNum" sz="quarter" idx="12"/>
          </p:nvPr>
        </p:nvSpPr>
        <p:spPr>
          <a:xfrm>
            <a:off x="8686800" y="6248400"/>
            <a:ext cx="3810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l" eaLnBrk="1" hangingPunct="1"/>
            <a:fld id="{C784F6E1-ADD6-5C43-88D2-04F3B3BA48D3}" type="slidenum">
              <a:rPr lang="en-US" altLang="en-FR" sz="1400"/>
              <a:pPr algn="l" eaLnBrk="1" hangingPunct="1"/>
              <a:t>52</a:t>
            </a:fld>
            <a:endParaRPr lang="en-US" altLang="en-FR" sz="1400"/>
          </a:p>
        </p:txBody>
      </p:sp>
      <p:sp>
        <p:nvSpPr>
          <p:cNvPr id="6148" name="Content Placeholder 2">
            <a:extLst>
              <a:ext uri="{FF2B5EF4-FFF2-40B4-BE49-F238E27FC236}">
                <a16:creationId xmlns:a16="http://schemas.microsoft.com/office/drawing/2014/main" id="{D370056F-F11B-83F5-83BC-316CC92C1816}"/>
              </a:ext>
            </a:extLst>
          </p:cNvPr>
          <p:cNvSpPr>
            <a:spLocks noGrp="1"/>
          </p:cNvSpPr>
          <p:nvPr>
            <p:ph idx="1"/>
          </p:nvPr>
        </p:nvSpPr>
        <p:spPr>
          <a:xfrm>
            <a:off x="0" y="762000"/>
            <a:ext cx="9144000" cy="4495800"/>
          </a:xfrm>
        </p:spPr>
        <p:txBody>
          <a:bodyPr/>
          <a:lstStyle/>
          <a:p>
            <a:pPr marL="727075" indent="-727075">
              <a:buFont typeface="Webdings" pitchFamily="2" charset="2"/>
              <a:buChar char=""/>
            </a:pPr>
            <a:r>
              <a:rPr lang="en-US" altLang="en-US" sz="2400" b="1" dirty="0">
                <a:solidFill>
                  <a:srgbClr val="0070C0"/>
                </a:solidFill>
                <a:ea typeface="ＭＳ Ｐゴシック" panose="020B0600070205080204" pitchFamily="34" charset="-128"/>
              </a:rPr>
              <a:t>About Google’s research on effective teams</a:t>
            </a:r>
            <a:br>
              <a:rPr lang="en-US" altLang="en-US" sz="2400" b="1" dirty="0">
                <a:solidFill>
                  <a:srgbClr val="0070C0"/>
                </a:solidFill>
                <a:ea typeface="ＭＳ Ｐゴシック" panose="020B0600070205080204" pitchFamily="34" charset="-128"/>
              </a:rPr>
            </a:br>
            <a:r>
              <a:rPr lang="en-US" altLang="en-US" sz="2400" b="1" dirty="0">
                <a:solidFill>
                  <a:srgbClr val="0070C0"/>
                </a:solidFill>
                <a:ea typeface="ＭＳ Ｐゴシック" panose="020B0600070205080204" pitchFamily="34" charset="-128"/>
              </a:rPr>
              <a:t>(</a:t>
            </a:r>
            <a:r>
              <a:rPr lang="en-US" altLang="en-US" sz="2400" b="1" dirty="0">
                <a:solidFill>
                  <a:srgbClr val="0070C0"/>
                </a:solidFill>
                <a:ea typeface="ＭＳ Ｐゴシック" panose="020B0600070205080204" pitchFamily="34" charset="-128"/>
                <a:hlinkClick r:id="rId3"/>
              </a:rPr>
              <a:t>Article</a:t>
            </a:r>
            <a:r>
              <a:rPr lang="en-US" altLang="en-US" sz="2400" b="1" dirty="0">
                <a:solidFill>
                  <a:srgbClr val="0070C0"/>
                </a:solidFill>
                <a:ea typeface="ＭＳ Ｐゴシック" panose="020B0600070205080204" pitchFamily="34" charset="-128"/>
              </a:rPr>
              <a:t>) (</a:t>
            </a:r>
            <a:r>
              <a:rPr lang="en-US" altLang="en-US" sz="2400" b="1" dirty="0">
                <a:solidFill>
                  <a:srgbClr val="0070C0"/>
                </a:solidFill>
                <a:ea typeface="ＭＳ Ｐゴシック" panose="020B0600070205080204" pitchFamily="34" charset="-128"/>
                <a:hlinkClick r:id="rId4"/>
              </a:rPr>
              <a:t>Video link here</a:t>
            </a:r>
            <a:r>
              <a:rPr lang="en-US" altLang="en-US" sz="2400" b="1" dirty="0">
                <a:solidFill>
                  <a:srgbClr val="0070C0"/>
                </a:solidFill>
                <a:ea typeface="ＭＳ Ｐゴシック" panose="020B0600070205080204" pitchFamily="34" charset="-128"/>
              </a:rPr>
              <a:t>)</a:t>
            </a:r>
          </a:p>
          <a:p>
            <a:pPr marL="727075" indent="-727075">
              <a:buFont typeface="Webdings" pitchFamily="2" charset="2"/>
              <a:buChar char=""/>
            </a:pPr>
            <a:r>
              <a:rPr lang="en-US" altLang="en-US" sz="2400" b="1" dirty="0">
                <a:solidFill>
                  <a:srgbClr val="0070C0"/>
                </a:solidFill>
                <a:ea typeface="ＭＳ Ｐゴシック" panose="020B0600070205080204" pitchFamily="34" charset="-128"/>
              </a:rPr>
              <a:t>‘Emotional Intelligence – why it can matter more than IQ’ by Daniel Goleman </a:t>
            </a:r>
            <a:br>
              <a:rPr lang="en-US" altLang="en-US" b="1" dirty="0">
                <a:solidFill>
                  <a:srgbClr val="0070C0"/>
                </a:solidFill>
                <a:ea typeface="ＭＳ Ｐゴシック" panose="020B0600070205080204" pitchFamily="34" charset="-128"/>
              </a:rPr>
            </a:br>
            <a:r>
              <a:rPr lang="en-US" altLang="en-US" sz="2000" b="1" dirty="0">
                <a:solidFill>
                  <a:srgbClr val="0070C0"/>
                </a:solidFill>
                <a:ea typeface="ＭＳ Ｐゴシック" panose="020B0600070205080204" pitchFamily="34" charset="-128"/>
              </a:rPr>
              <a:t>(</a:t>
            </a:r>
            <a:r>
              <a:rPr lang="en-US" altLang="en-US" sz="2000" b="1" dirty="0">
                <a:solidFill>
                  <a:srgbClr val="0070C0"/>
                </a:solidFill>
                <a:ea typeface="ＭＳ Ｐゴシック" panose="020B0600070205080204" pitchFamily="34" charset="-128"/>
                <a:hlinkClick r:id="rId5"/>
              </a:rPr>
              <a:t>Amazon</a:t>
            </a:r>
            <a:r>
              <a:rPr lang="en-US" altLang="en-US" sz="2000" b="1" dirty="0">
                <a:solidFill>
                  <a:srgbClr val="0070C0"/>
                </a:solidFill>
                <a:ea typeface="ＭＳ Ｐゴシック" panose="020B0600070205080204" pitchFamily="34" charset="-128"/>
              </a:rPr>
              <a:t>) (</a:t>
            </a:r>
            <a:r>
              <a:rPr lang="en-US" altLang="en-US" sz="2000" b="1" dirty="0">
                <a:solidFill>
                  <a:srgbClr val="0070C0"/>
                </a:solidFill>
                <a:ea typeface="ＭＳ Ｐゴシック" panose="020B0600070205080204" pitchFamily="34" charset="-128"/>
                <a:hlinkClick r:id="rId6"/>
              </a:rPr>
              <a:t>Video link here</a:t>
            </a:r>
            <a:r>
              <a:rPr lang="en-US" altLang="en-US" sz="2000" b="1" dirty="0">
                <a:solidFill>
                  <a:srgbClr val="0070C0"/>
                </a:solidFill>
                <a:ea typeface="ＭＳ Ｐゴシック" panose="020B0600070205080204" pitchFamily="34" charset="-128"/>
              </a:rPr>
              <a:t>)</a:t>
            </a:r>
          </a:p>
          <a:p>
            <a:pPr marL="727075" indent="-727075">
              <a:buFont typeface="Webdings" pitchFamily="2" charset="2"/>
              <a:buChar char=""/>
            </a:pPr>
            <a:r>
              <a:rPr lang="en-US" altLang="en-US" sz="2400" b="1" dirty="0">
                <a:solidFill>
                  <a:srgbClr val="0070C0"/>
                </a:solidFill>
                <a:ea typeface="ＭＳ Ｐゴシック" panose="020B0600070205080204" pitchFamily="34" charset="-128"/>
              </a:rPr>
              <a:t>‘Feel the Fear and Do it Anyway’, by Susan Jeffers</a:t>
            </a:r>
            <a:br>
              <a:rPr lang="en-US" altLang="en-US" b="1" dirty="0">
                <a:solidFill>
                  <a:srgbClr val="0070C0"/>
                </a:solidFill>
                <a:ea typeface="ＭＳ Ｐゴシック" panose="020B0600070205080204" pitchFamily="34" charset="-128"/>
              </a:rPr>
            </a:br>
            <a:r>
              <a:rPr lang="en-US" altLang="en-US" sz="2000" b="1" dirty="0">
                <a:solidFill>
                  <a:srgbClr val="0070C0"/>
                </a:solidFill>
                <a:ea typeface="ＭＳ Ｐゴシック" panose="020B0600070205080204" pitchFamily="34" charset="-128"/>
              </a:rPr>
              <a:t>(</a:t>
            </a:r>
            <a:r>
              <a:rPr lang="en-US" altLang="en-US" sz="2000" b="1" dirty="0">
                <a:solidFill>
                  <a:srgbClr val="0070C0"/>
                </a:solidFill>
                <a:ea typeface="ＭＳ Ｐゴシック" panose="020B0600070205080204" pitchFamily="34" charset="-128"/>
                <a:hlinkClick r:id="rId7"/>
              </a:rPr>
              <a:t>Amazon</a:t>
            </a:r>
            <a:r>
              <a:rPr lang="en-US" altLang="en-US" sz="2000" b="1" dirty="0">
                <a:solidFill>
                  <a:srgbClr val="0070C0"/>
                </a:solidFill>
                <a:ea typeface="ＭＳ Ｐゴシック" panose="020B0600070205080204" pitchFamily="34" charset="-128"/>
              </a:rPr>
              <a:t>) (</a:t>
            </a:r>
            <a:r>
              <a:rPr lang="en-US" altLang="en-US" sz="2000" b="1" dirty="0">
                <a:solidFill>
                  <a:srgbClr val="0070C0"/>
                </a:solidFill>
                <a:ea typeface="ＭＳ Ｐゴシック" panose="020B0600070205080204" pitchFamily="34" charset="-128"/>
                <a:hlinkClick r:id="rId8"/>
              </a:rPr>
              <a:t>Full audio book</a:t>
            </a:r>
            <a:r>
              <a:rPr lang="en-US" altLang="en-US" sz="2000" b="1" dirty="0">
                <a:solidFill>
                  <a:srgbClr val="0070C0"/>
                </a:solidFill>
                <a:ea typeface="ＭＳ Ｐゴシック" panose="020B0600070205080204" pitchFamily="34" charset="-128"/>
              </a:rPr>
              <a:t>) (</a:t>
            </a:r>
            <a:r>
              <a:rPr lang="en-US" altLang="en-US" sz="2000" b="1" dirty="0">
                <a:solidFill>
                  <a:srgbClr val="0070C0"/>
                </a:solidFill>
                <a:ea typeface="ＭＳ Ｐゴシック" panose="020B0600070205080204" pitchFamily="34" charset="-128"/>
                <a:hlinkClick r:id="rId9"/>
              </a:rPr>
              <a:t>Video book review</a:t>
            </a:r>
            <a:r>
              <a:rPr lang="en-US" altLang="en-US" sz="2000" b="1" dirty="0">
                <a:solidFill>
                  <a:srgbClr val="0070C0"/>
                </a:solidFill>
                <a:ea typeface="ＭＳ Ｐゴシック" panose="020B0600070205080204" pitchFamily="34" charset="-128"/>
              </a:rPr>
              <a:t>)</a:t>
            </a:r>
          </a:p>
          <a:p>
            <a:pPr marL="727075" indent="-727075">
              <a:buFont typeface="Webdings" pitchFamily="2" charset="2"/>
              <a:buChar char=""/>
            </a:pPr>
            <a:r>
              <a:rPr lang="en-US" altLang="en-US" sz="2400" b="1" dirty="0">
                <a:solidFill>
                  <a:srgbClr val="0070C0"/>
                </a:solidFill>
                <a:ea typeface="ＭＳ Ｐゴシック" panose="020B0600070205080204" pitchFamily="34" charset="-128"/>
              </a:rPr>
              <a:t>‘No asshole rule’ by Robert I. Sutton </a:t>
            </a:r>
            <a:br>
              <a:rPr lang="en-US" altLang="en-US" sz="2800" b="1" dirty="0">
                <a:solidFill>
                  <a:srgbClr val="0070C0"/>
                </a:solidFill>
                <a:ea typeface="ＭＳ Ｐゴシック" panose="020B0600070205080204" pitchFamily="34" charset="-128"/>
              </a:rPr>
            </a:br>
            <a:r>
              <a:rPr lang="en-US" altLang="en-US" sz="2000" b="1" dirty="0">
                <a:solidFill>
                  <a:srgbClr val="0070C0"/>
                </a:solidFill>
                <a:ea typeface="ＭＳ Ｐゴシック" panose="020B0600070205080204" pitchFamily="34" charset="-128"/>
              </a:rPr>
              <a:t>(</a:t>
            </a:r>
            <a:r>
              <a:rPr lang="en-US" altLang="en-US" sz="2000" b="1" dirty="0">
                <a:solidFill>
                  <a:srgbClr val="0070C0"/>
                </a:solidFill>
                <a:ea typeface="ＭＳ Ｐゴシック" panose="020B0600070205080204" pitchFamily="34" charset="-128"/>
                <a:hlinkClick r:id="rId10"/>
              </a:rPr>
              <a:t>Amazon</a:t>
            </a:r>
            <a:r>
              <a:rPr lang="en-US" altLang="en-US" sz="2000" b="1" dirty="0">
                <a:solidFill>
                  <a:srgbClr val="0070C0"/>
                </a:solidFill>
                <a:ea typeface="ＭＳ Ｐゴシック" panose="020B0600070205080204" pitchFamily="34" charset="-128"/>
              </a:rPr>
              <a:t>) (</a:t>
            </a:r>
            <a:r>
              <a:rPr lang="en-US" altLang="en-US" sz="2000" b="1" dirty="0">
                <a:solidFill>
                  <a:srgbClr val="0070C0"/>
                </a:solidFill>
                <a:ea typeface="ＭＳ Ｐゴシック" panose="020B0600070205080204" pitchFamily="34" charset="-128"/>
                <a:hlinkClick r:id="rId11"/>
              </a:rPr>
              <a:t>Dramatized book review</a:t>
            </a:r>
            <a:r>
              <a:rPr lang="en-US" altLang="en-US" sz="2000" b="1" dirty="0">
                <a:solidFill>
                  <a:srgbClr val="0070C0"/>
                </a:solidFill>
                <a:ea typeface="ＭＳ Ｐゴシック" panose="020B0600070205080204" pitchFamily="34" charset="-128"/>
              </a:rPr>
              <a:t>) (</a:t>
            </a:r>
            <a:r>
              <a:rPr lang="en-US" altLang="en-US" sz="2000" b="1" dirty="0">
                <a:solidFill>
                  <a:srgbClr val="0070C0"/>
                </a:solidFill>
                <a:ea typeface="ＭＳ Ｐゴシック" panose="020B0600070205080204" pitchFamily="34" charset="-128"/>
                <a:hlinkClick r:id="rId12"/>
              </a:rPr>
              <a:t>Author interview</a:t>
            </a:r>
            <a:r>
              <a:rPr lang="en-US" altLang="en-US" sz="2000" b="1" dirty="0">
                <a:solidFill>
                  <a:srgbClr val="0070C0"/>
                </a:solidFill>
                <a:ea typeface="ＭＳ Ｐゴシック" panose="020B0600070205080204" pitchFamily="34" charset="-128"/>
              </a:rPr>
              <a:t>)</a:t>
            </a:r>
          </a:p>
          <a:p>
            <a:pPr marL="727075" indent="-727075">
              <a:buFont typeface="Webdings" pitchFamily="2" charset="2"/>
              <a:buChar char=""/>
            </a:pPr>
            <a:r>
              <a:rPr lang="en-US" altLang="en-US" sz="2400" b="1" dirty="0">
                <a:solidFill>
                  <a:srgbClr val="0070C0"/>
                </a:solidFill>
                <a:ea typeface="ＭＳ Ｐゴシック" panose="020B0600070205080204" pitchFamily="34" charset="-128"/>
              </a:rPr>
              <a:t>Links on measuring EI </a:t>
            </a:r>
            <a:r>
              <a:rPr lang="en-US" altLang="en-US" sz="2000" b="1" dirty="0">
                <a:solidFill>
                  <a:srgbClr val="0070C0"/>
                </a:solidFill>
                <a:ea typeface="ＭＳ Ｐゴシック" panose="020B0600070205080204" pitchFamily="34" charset="-128"/>
              </a:rPr>
              <a:t>(</a:t>
            </a:r>
            <a:r>
              <a:rPr lang="en-US" altLang="en-US" sz="2000" b="1" dirty="0">
                <a:solidFill>
                  <a:srgbClr val="0070C0"/>
                </a:solidFill>
                <a:ea typeface="ＭＳ Ｐゴシック" panose="020B0600070205080204" pitchFamily="34" charset="-128"/>
                <a:hlinkClick r:id="rId13"/>
              </a:rPr>
              <a:t>Bar-On test</a:t>
            </a:r>
            <a:r>
              <a:rPr lang="en-US" altLang="en-US" sz="2000" b="1" dirty="0">
                <a:solidFill>
                  <a:srgbClr val="0070C0"/>
                </a:solidFill>
                <a:ea typeface="ＭＳ Ｐゴシック" panose="020B0600070205080204" pitchFamily="34" charset="-128"/>
              </a:rPr>
              <a:t>) (</a:t>
            </a:r>
            <a:r>
              <a:rPr lang="en-US" altLang="en-US" sz="2000" b="1" dirty="0">
                <a:solidFill>
                  <a:srgbClr val="0070C0"/>
                </a:solidFill>
                <a:ea typeface="ＭＳ Ｐゴシック" panose="020B0600070205080204" pitchFamily="34" charset="-128"/>
                <a:hlinkClick r:id="rId14"/>
              </a:rPr>
              <a:t>Online test</a:t>
            </a:r>
            <a:r>
              <a:rPr lang="en-US" altLang="en-US" sz="2000" b="1" dirty="0">
                <a:solidFill>
                  <a:srgbClr val="0070C0"/>
                </a:solidFill>
                <a:ea typeface="ＭＳ Ｐゴシック" panose="020B0600070205080204" pitchFamily="34" charset="-128"/>
              </a:rPr>
              <a:t>) (</a:t>
            </a:r>
            <a:r>
              <a:rPr lang="en-US" altLang="en-US" sz="2000" b="1" dirty="0">
                <a:solidFill>
                  <a:srgbClr val="0070C0"/>
                </a:solidFill>
                <a:ea typeface="ＭＳ Ｐゴシック" panose="020B0600070205080204" pitchFamily="34" charset="-128"/>
                <a:hlinkClick r:id="rId15"/>
              </a:rPr>
              <a:t>General</a:t>
            </a:r>
            <a:r>
              <a:rPr lang="en-US" altLang="en-US" sz="2000" b="1" dirty="0">
                <a:solidFill>
                  <a:srgbClr val="0070C0"/>
                </a:solidFill>
                <a:ea typeface="ＭＳ Ｐゴシック" panose="020B0600070205080204" pitchFamily="34" charset="-128"/>
              </a:rPr>
              <a:t>) (</a:t>
            </a:r>
            <a:r>
              <a:rPr lang="en-US" altLang="en-US" sz="2000" b="1" dirty="0">
                <a:solidFill>
                  <a:srgbClr val="0070C0"/>
                </a:solidFill>
                <a:ea typeface="ＭＳ Ｐゴシック" panose="020B0600070205080204" pitchFamily="34" charset="-128"/>
                <a:hlinkClick r:id="rId16"/>
              </a:rPr>
              <a:t>Hayes Group</a:t>
            </a:r>
            <a:r>
              <a:rPr lang="en-US" altLang="en-US" sz="2000" b="1" dirty="0">
                <a:solidFill>
                  <a:srgbClr val="0070C0"/>
                </a:solidFill>
                <a:ea typeface="ＭＳ Ｐゴシック" panose="020B0600070205080204" pitchFamily="34" charset="-128"/>
              </a:rPr>
              <a:t>)</a:t>
            </a:r>
            <a:endParaRPr lang="en-US" altLang="en-US" b="1" dirty="0">
              <a:solidFill>
                <a:srgbClr val="0070C0"/>
              </a:solidFill>
              <a:ea typeface="ＭＳ Ｐゴシック" panose="020B0600070205080204" pitchFamily="34" charset="-128"/>
            </a:endParaRPr>
          </a:p>
          <a:p>
            <a:pPr marL="727075" indent="-727075">
              <a:spcBef>
                <a:spcPct val="0"/>
              </a:spcBef>
              <a:buFont typeface="Webdings" pitchFamily="2" charset="2"/>
              <a:buChar char=""/>
            </a:pPr>
            <a:r>
              <a:rPr lang="en-US" altLang="en-US" sz="2400" b="1" dirty="0">
                <a:solidFill>
                  <a:srgbClr val="0070C0"/>
                </a:solidFill>
                <a:ea typeface="ＭＳ Ｐゴシック" panose="020B0600070205080204" pitchFamily="34" charset="-128"/>
              </a:rPr>
              <a:t>‘Five Dysfunctions of a Team’ by P. Lencioni  </a:t>
            </a:r>
            <a:r>
              <a:rPr lang="en-US" altLang="en-US" sz="2800" b="1" dirty="0">
                <a:solidFill>
                  <a:srgbClr val="0070C0"/>
                </a:solidFill>
                <a:ea typeface="ＭＳ Ｐゴシック" panose="020B0600070205080204" pitchFamily="34" charset="-128"/>
              </a:rPr>
              <a:t>	</a:t>
            </a:r>
            <a:r>
              <a:rPr lang="en-US" altLang="en-US" sz="2000" b="1" dirty="0">
                <a:solidFill>
                  <a:srgbClr val="0070C0"/>
                </a:solidFill>
                <a:ea typeface="ＭＳ Ｐゴシック" panose="020B0600070205080204" pitchFamily="34" charset="-128"/>
              </a:rPr>
              <a:t>(</a:t>
            </a:r>
            <a:r>
              <a:rPr lang="en-US" altLang="en-US" sz="2000" b="1" dirty="0">
                <a:solidFill>
                  <a:srgbClr val="0070C0"/>
                </a:solidFill>
                <a:ea typeface="ＭＳ Ｐゴシック" panose="020B0600070205080204" pitchFamily="34" charset="-128"/>
                <a:hlinkClick r:id="rId17"/>
              </a:rPr>
              <a:t>Amazon</a:t>
            </a:r>
            <a:r>
              <a:rPr lang="en-US" altLang="en-US" sz="2000" b="1" dirty="0">
                <a:solidFill>
                  <a:srgbClr val="0070C0"/>
                </a:solidFill>
                <a:ea typeface="ＭＳ Ｐゴシック" panose="020B0600070205080204" pitchFamily="34" charset="-128"/>
              </a:rPr>
              <a:t>) (</a:t>
            </a:r>
            <a:r>
              <a:rPr lang="en-US" altLang="en-US" sz="2000" b="1" dirty="0">
                <a:solidFill>
                  <a:srgbClr val="0070C0"/>
                </a:solidFill>
                <a:ea typeface="ＭＳ Ｐゴシック" panose="020B0600070205080204" pitchFamily="34" charset="-128"/>
                <a:hlinkClick r:id="rId18"/>
              </a:rPr>
              <a:t>Summary 7 mins</a:t>
            </a:r>
            <a:r>
              <a:rPr lang="en-US" altLang="en-US" sz="2000" b="1" dirty="0">
                <a:solidFill>
                  <a:srgbClr val="0070C0"/>
                </a:solidFill>
                <a:ea typeface="ＭＳ Ｐゴシック" panose="020B0600070205080204" pitchFamily="34" charset="-128"/>
              </a:rPr>
              <a:t>)</a:t>
            </a:r>
          </a:p>
          <a:p>
            <a:pPr marL="727075" indent="-727075">
              <a:spcBef>
                <a:spcPct val="0"/>
              </a:spcBef>
              <a:buFont typeface="Webdings" pitchFamily="2" charset="2"/>
              <a:buChar char=""/>
            </a:pPr>
            <a:r>
              <a:rPr lang="en-US" altLang="en-US" sz="2400" b="1" dirty="0">
                <a:solidFill>
                  <a:srgbClr val="0070C0"/>
                </a:solidFill>
                <a:ea typeface="ＭＳ Ｐゴシック" panose="020B0600070205080204" pitchFamily="34" charset="-128"/>
              </a:rPr>
              <a:t>“Immunity to change” by Robert Kegan and Lisa </a:t>
            </a:r>
            <a:r>
              <a:rPr lang="en-US" altLang="en-US" sz="2400" b="1" dirty="0" err="1">
                <a:solidFill>
                  <a:srgbClr val="0070C0"/>
                </a:solidFill>
                <a:ea typeface="ＭＳ Ｐゴシック" panose="020B0600070205080204" pitchFamily="34" charset="-128"/>
              </a:rPr>
              <a:t>Laskow</a:t>
            </a:r>
            <a:r>
              <a:rPr lang="en-US" altLang="en-US" sz="2400" b="1" dirty="0">
                <a:solidFill>
                  <a:srgbClr val="0070C0"/>
                </a:solidFill>
                <a:ea typeface="ＭＳ Ｐゴシック" panose="020B0600070205080204" pitchFamily="34" charset="-128"/>
              </a:rPr>
              <a:t>      	Lahey </a:t>
            </a:r>
          </a:p>
          <a:p>
            <a:pPr marL="727075" indent="-727075">
              <a:spcBef>
                <a:spcPct val="0"/>
              </a:spcBef>
              <a:buFontTx/>
              <a:buNone/>
            </a:pPr>
            <a:r>
              <a:rPr lang="en-US" altLang="en-US" sz="1600" b="1" dirty="0">
                <a:solidFill>
                  <a:srgbClr val="0070C0"/>
                </a:solidFill>
                <a:ea typeface="ＭＳ Ｐゴシック" panose="020B0600070205080204" pitchFamily="34" charset="-128"/>
              </a:rPr>
              <a:t>	(</a:t>
            </a:r>
            <a:r>
              <a:rPr lang="en-US" altLang="en-US" sz="2000" b="1" dirty="0">
                <a:solidFill>
                  <a:srgbClr val="0070C0"/>
                </a:solidFill>
                <a:ea typeface="ＭＳ Ｐゴシック" panose="020B0600070205080204" pitchFamily="34" charset="-128"/>
                <a:hlinkClick r:id="rId19"/>
              </a:rPr>
              <a:t>Amazon</a:t>
            </a:r>
            <a:r>
              <a:rPr lang="en-US" altLang="en-US" sz="2000" b="1" dirty="0">
                <a:solidFill>
                  <a:srgbClr val="0070C0"/>
                </a:solidFill>
                <a:ea typeface="ＭＳ Ｐゴシック" panose="020B0600070205080204" pitchFamily="34" charset="-128"/>
              </a:rPr>
              <a:t>) (</a:t>
            </a:r>
            <a:r>
              <a:rPr lang="en-US" altLang="en-US" sz="2000" b="1" dirty="0">
                <a:solidFill>
                  <a:srgbClr val="0070C0"/>
                </a:solidFill>
                <a:ea typeface="ＭＳ Ｐゴシック" panose="020B0600070205080204" pitchFamily="34" charset="-128"/>
                <a:hlinkClick r:id="rId20"/>
              </a:rPr>
              <a:t>Summary 14 mins</a:t>
            </a:r>
            <a:r>
              <a:rPr lang="en-US" altLang="en-US" sz="2000" b="1" dirty="0">
                <a:solidFill>
                  <a:srgbClr val="0070C0"/>
                </a:solidFill>
                <a:ea typeface="ＭＳ Ｐゴシック" panose="020B0600070205080204" pitchFamily="34" charset="-128"/>
              </a:rPr>
              <a:t>) </a:t>
            </a:r>
            <a:br>
              <a:rPr lang="en-US" altLang="en-US" sz="1600" b="1" dirty="0">
                <a:solidFill>
                  <a:srgbClr val="0070C0"/>
                </a:solidFill>
                <a:ea typeface="ＭＳ Ｐゴシック" panose="020B0600070205080204" pitchFamily="34" charset="-128"/>
              </a:rPr>
            </a:br>
            <a:endParaRPr lang="en-US" altLang="en-US" sz="1600" b="1" dirty="0">
              <a:solidFill>
                <a:srgbClr val="0070C0"/>
              </a:solidFill>
              <a:ea typeface="ＭＳ Ｐゴシック" panose="020B0600070205080204" pitchFamily="34" charset="-128"/>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625666"/>
                                        </p:tgtEl>
                                        <p:attrNameLst>
                                          <p:attrName>style.visibility</p:attrName>
                                        </p:attrNameLst>
                                      </p:cBhvr>
                                      <p:to>
                                        <p:strVal val="visible"/>
                                      </p:to>
                                    </p:set>
                                    <p:animEffect transition="in" filter="wipe(left)">
                                      <p:cBhvr>
                                        <p:cTn id="7" dur="500"/>
                                        <p:tgtEl>
                                          <p:spTgt spid="62566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1" fill="hold" nodeType="clickEffect">
                                  <p:stCondLst>
                                    <p:cond delay="0"/>
                                  </p:stCondLst>
                                  <p:childTnLst>
                                    <p:set>
                                      <p:cBhvr>
                                        <p:cTn id="11" dur="1" fill="hold">
                                          <p:stCondLst>
                                            <p:cond delay="0"/>
                                          </p:stCondLst>
                                        </p:cTn>
                                        <p:tgtEl>
                                          <p:spTgt spid="6148">
                                            <p:txEl>
                                              <p:pRg st="0" end="0"/>
                                            </p:txEl>
                                          </p:spTgt>
                                        </p:tgtEl>
                                        <p:attrNameLst>
                                          <p:attrName>style.visibility</p:attrName>
                                        </p:attrNameLst>
                                      </p:cBhvr>
                                      <p:to>
                                        <p:strVal val="visible"/>
                                      </p:to>
                                    </p:set>
                                    <p:animEffect transition="in" filter="wipe(up)">
                                      <p:cBhvr>
                                        <p:cTn id="12" dur="1000"/>
                                        <p:tgtEl>
                                          <p:spTgt spid="6148">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1" fill="hold" nodeType="clickEffect">
                                  <p:stCondLst>
                                    <p:cond delay="0"/>
                                  </p:stCondLst>
                                  <p:childTnLst>
                                    <p:set>
                                      <p:cBhvr>
                                        <p:cTn id="16" dur="1" fill="hold">
                                          <p:stCondLst>
                                            <p:cond delay="0"/>
                                          </p:stCondLst>
                                        </p:cTn>
                                        <p:tgtEl>
                                          <p:spTgt spid="6148">
                                            <p:txEl>
                                              <p:pRg st="1" end="1"/>
                                            </p:txEl>
                                          </p:spTgt>
                                        </p:tgtEl>
                                        <p:attrNameLst>
                                          <p:attrName>style.visibility</p:attrName>
                                        </p:attrNameLst>
                                      </p:cBhvr>
                                      <p:to>
                                        <p:strVal val="visible"/>
                                      </p:to>
                                    </p:set>
                                    <p:animEffect transition="in" filter="wipe(up)">
                                      <p:cBhvr>
                                        <p:cTn id="17" dur="1000"/>
                                        <p:tgtEl>
                                          <p:spTgt spid="6148">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1" fill="hold" nodeType="clickEffect">
                                  <p:stCondLst>
                                    <p:cond delay="0"/>
                                  </p:stCondLst>
                                  <p:childTnLst>
                                    <p:set>
                                      <p:cBhvr>
                                        <p:cTn id="21" dur="1" fill="hold">
                                          <p:stCondLst>
                                            <p:cond delay="0"/>
                                          </p:stCondLst>
                                        </p:cTn>
                                        <p:tgtEl>
                                          <p:spTgt spid="6148">
                                            <p:txEl>
                                              <p:pRg st="2" end="2"/>
                                            </p:txEl>
                                          </p:spTgt>
                                        </p:tgtEl>
                                        <p:attrNameLst>
                                          <p:attrName>style.visibility</p:attrName>
                                        </p:attrNameLst>
                                      </p:cBhvr>
                                      <p:to>
                                        <p:strVal val="visible"/>
                                      </p:to>
                                    </p:set>
                                    <p:animEffect transition="in" filter="wipe(up)">
                                      <p:cBhvr>
                                        <p:cTn id="22" dur="1000"/>
                                        <p:tgtEl>
                                          <p:spTgt spid="6148">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1" fill="hold" nodeType="clickEffect">
                                  <p:stCondLst>
                                    <p:cond delay="0"/>
                                  </p:stCondLst>
                                  <p:childTnLst>
                                    <p:set>
                                      <p:cBhvr>
                                        <p:cTn id="26" dur="1" fill="hold">
                                          <p:stCondLst>
                                            <p:cond delay="0"/>
                                          </p:stCondLst>
                                        </p:cTn>
                                        <p:tgtEl>
                                          <p:spTgt spid="6148">
                                            <p:txEl>
                                              <p:pRg st="3" end="3"/>
                                            </p:txEl>
                                          </p:spTgt>
                                        </p:tgtEl>
                                        <p:attrNameLst>
                                          <p:attrName>style.visibility</p:attrName>
                                        </p:attrNameLst>
                                      </p:cBhvr>
                                      <p:to>
                                        <p:strVal val="visible"/>
                                      </p:to>
                                    </p:set>
                                    <p:animEffect transition="in" filter="wipe(up)">
                                      <p:cBhvr>
                                        <p:cTn id="27" dur="1000"/>
                                        <p:tgtEl>
                                          <p:spTgt spid="6148">
                                            <p:txEl>
                                              <p:pRg st="3" end="3"/>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1" fill="hold" nodeType="clickEffect">
                                  <p:stCondLst>
                                    <p:cond delay="0"/>
                                  </p:stCondLst>
                                  <p:childTnLst>
                                    <p:set>
                                      <p:cBhvr>
                                        <p:cTn id="31" dur="1" fill="hold">
                                          <p:stCondLst>
                                            <p:cond delay="0"/>
                                          </p:stCondLst>
                                        </p:cTn>
                                        <p:tgtEl>
                                          <p:spTgt spid="6148">
                                            <p:txEl>
                                              <p:pRg st="4" end="4"/>
                                            </p:txEl>
                                          </p:spTgt>
                                        </p:tgtEl>
                                        <p:attrNameLst>
                                          <p:attrName>style.visibility</p:attrName>
                                        </p:attrNameLst>
                                      </p:cBhvr>
                                      <p:to>
                                        <p:strVal val="visible"/>
                                      </p:to>
                                    </p:set>
                                    <p:animEffect transition="in" filter="wipe(up)">
                                      <p:cBhvr>
                                        <p:cTn id="32" dur="1000"/>
                                        <p:tgtEl>
                                          <p:spTgt spid="6148">
                                            <p:txEl>
                                              <p:pRg st="4" end="4"/>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1" fill="hold" nodeType="clickEffect">
                                  <p:stCondLst>
                                    <p:cond delay="0"/>
                                  </p:stCondLst>
                                  <p:childTnLst>
                                    <p:set>
                                      <p:cBhvr>
                                        <p:cTn id="36" dur="1" fill="hold">
                                          <p:stCondLst>
                                            <p:cond delay="0"/>
                                          </p:stCondLst>
                                        </p:cTn>
                                        <p:tgtEl>
                                          <p:spTgt spid="6148">
                                            <p:txEl>
                                              <p:pRg st="5" end="5"/>
                                            </p:txEl>
                                          </p:spTgt>
                                        </p:tgtEl>
                                        <p:attrNameLst>
                                          <p:attrName>style.visibility</p:attrName>
                                        </p:attrNameLst>
                                      </p:cBhvr>
                                      <p:to>
                                        <p:strVal val="visible"/>
                                      </p:to>
                                    </p:set>
                                    <p:animEffect transition="in" filter="wipe(up)">
                                      <p:cBhvr>
                                        <p:cTn id="37" dur="1000"/>
                                        <p:tgtEl>
                                          <p:spTgt spid="6148">
                                            <p:txEl>
                                              <p:pRg st="5" end="5"/>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1" fill="hold" nodeType="clickEffect">
                                  <p:stCondLst>
                                    <p:cond delay="0"/>
                                  </p:stCondLst>
                                  <p:childTnLst>
                                    <p:set>
                                      <p:cBhvr>
                                        <p:cTn id="41" dur="1" fill="hold">
                                          <p:stCondLst>
                                            <p:cond delay="0"/>
                                          </p:stCondLst>
                                        </p:cTn>
                                        <p:tgtEl>
                                          <p:spTgt spid="6148">
                                            <p:txEl>
                                              <p:pRg st="6" end="6"/>
                                            </p:txEl>
                                          </p:spTgt>
                                        </p:tgtEl>
                                        <p:attrNameLst>
                                          <p:attrName>style.visibility</p:attrName>
                                        </p:attrNameLst>
                                      </p:cBhvr>
                                      <p:to>
                                        <p:strVal val="visible"/>
                                      </p:to>
                                    </p:set>
                                    <p:animEffect transition="in" filter="wipe(up)">
                                      <p:cBhvr>
                                        <p:cTn id="42" dur="1000"/>
                                        <p:tgtEl>
                                          <p:spTgt spid="6148">
                                            <p:txEl>
                                              <p:pRg st="6" end="6"/>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1" fill="hold" nodeType="clickEffect">
                                  <p:stCondLst>
                                    <p:cond delay="0"/>
                                  </p:stCondLst>
                                  <p:childTnLst>
                                    <p:set>
                                      <p:cBhvr>
                                        <p:cTn id="46" dur="1" fill="hold">
                                          <p:stCondLst>
                                            <p:cond delay="0"/>
                                          </p:stCondLst>
                                        </p:cTn>
                                        <p:tgtEl>
                                          <p:spTgt spid="6148">
                                            <p:txEl>
                                              <p:pRg st="7" end="7"/>
                                            </p:txEl>
                                          </p:spTgt>
                                        </p:tgtEl>
                                        <p:attrNameLst>
                                          <p:attrName>style.visibility</p:attrName>
                                        </p:attrNameLst>
                                      </p:cBhvr>
                                      <p:to>
                                        <p:strVal val="visible"/>
                                      </p:to>
                                    </p:set>
                                    <p:animEffect transition="in" filter="wipe(up)">
                                      <p:cBhvr>
                                        <p:cTn id="47" dur="1000"/>
                                        <p:tgtEl>
                                          <p:spTgt spid="614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5666" grpId="0" autoUpdateAnimBg="0"/>
      <p:bldP spid="6148"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04" name="Rectangle 4">
            <a:extLst>
              <a:ext uri="{FF2B5EF4-FFF2-40B4-BE49-F238E27FC236}">
                <a16:creationId xmlns:a16="http://schemas.microsoft.com/office/drawing/2014/main" id="{F46BF9CC-40EC-CD01-28C5-43C1AB89D137}"/>
              </a:ext>
            </a:extLst>
          </p:cNvPr>
          <p:cNvSpPr>
            <a:spLocks noGrp="1" noChangeArrowheads="1"/>
          </p:cNvSpPr>
          <p:nvPr>
            <p:ph type="ctrTitle"/>
          </p:nvPr>
        </p:nvSpPr>
        <p:spPr>
          <a:xfrm>
            <a:off x="685800" y="2514600"/>
            <a:ext cx="7620000" cy="822325"/>
          </a:xfrm>
        </p:spPr>
        <p:txBody>
          <a:bodyPr/>
          <a:lstStyle/>
          <a:p>
            <a:pPr>
              <a:defRPr/>
            </a:pPr>
            <a:r>
              <a:rPr lang="en-US" sz="5400" b="1" dirty="0">
                <a:solidFill>
                  <a:srgbClr val="0070C0"/>
                </a:solidFill>
                <a:effectLst>
                  <a:outerShdw blurRad="38100" dist="38100" dir="2700000" algn="tl">
                    <a:srgbClr val="C0C0C0"/>
                  </a:outerShdw>
                </a:effectLst>
                <a:latin typeface="Century Gothic" pitchFamily="34" charset="0"/>
                <a:ea typeface="+mj-ea"/>
                <a:cs typeface="+mj-cs"/>
              </a:rPr>
              <a:t>Addendum to presentation:</a:t>
            </a:r>
            <a:br>
              <a:rPr lang="en-US" sz="5400" b="1" dirty="0">
                <a:solidFill>
                  <a:srgbClr val="0070C0"/>
                </a:solidFill>
                <a:effectLst>
                  <a:outerShdw blurRad="38100" dist="38100" dir="2700000" algn="tl">
                    <a:srgbClr val="C0C0C0"/>
                  </a:outerShdw>
                </a:effectLst>
                <a:latin typeface="Century Gothic" pitchFamily="34" charset="0"/>
                <a:ea typeface="+mj-ea"/>
                <a:cs typeface="+mj-cs"/>
              </a:rPr>
            </a:br>
            <a:r>
              <a:rPr lang="en-US" sz="5400" b="1" dirty="0">
                <a:solidFill>
                  <a:srgbClr val="0070C0"/>
                </a:solidFill>
                <a:effectLst>
                  <a:outerShdw blurRad="38100" dist="38100" dir="2700000" algn="tl">
                    <a:srgbClr val="C0C0C0"/>
                  </a:outerShdw>
                </a:effectLst>
                <a:latin typeface="Century Gothic" pitchFamily="34" charset="0"/>
                <a:ea typeface="+mj-ea"/>
                <a:cs typeface="+mj-cs"/>
              </a:rPr>
              <a:t>About the prof.</a:t>
            </a:r>
          </a:p>
        </p:txBody>
      </p:sp>
      <p:sp>
        <p:nvSpPr>
          <p:cNvPr id="121859" name="Espace réservé du numéro de diapositive 28">
            <a:extLst>
              <a:ext uri="{FF2B5EF4-FFF2-40B4-BE49-F238E27FC236}">
                <a16:creationId xmlns:a16="http://schemas.microsoft.com/office/drawing/2014/main" id="{F72D24CD-E2B7-5876-EDF5-859CCE564C53}"/>
              </a:ext>
            </a:extLst>
          </p:cNvPr>
          <p:cNvSpPr>
            <a:spLocks noGrp="1"/>
          </p:cNvSpPr>
          <p:nvPr>
            <p:ph type="sldNum" sz="quarter" idx="12"/>
          </p:nvPr>
        </p:nvSpPr>
        <p:spPr>
          <a:xfrm>
            <a:off x="8534400" y="6248400"/>
            <a:ext cx="4572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F4483C58-DA06-7E4E-836E-01ED88062383}" type="slidenum">
              <a:rPr lang="en-US" altLang="en-FR" sz="1800">
                <a:latin typeface="Century Gothic" panose="020B0502020202020204" pitchFamily="34" charset="0"/>
              </a:rPr>
              <a:pPr eaLnBrk="1" hangingPunct="1"/>
              <a:t>53</a:t>
            </a:fld>
            <a:endParaRPr lang="en-US" altLang="en-FR" sz="1800">
              <a:latin typeface="Century Gothic" panose="020B0502020202020204" pitchFamily="3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3" presetClass="entr" presetSubtype="16" fill="hold" nodeType="withEffect">
                                  <p:stCondLst>
                                    <p:cond delay="0"/>
                                  </p:stCondLst>
                                  <p:childTnLst>
                                    <p:set>
                                      <p:cBhvr>
                                        <p:cTn id="6" dur="1" fill="hold">
                                          <p:stCondLst>
                                            <p:cond delay="0"/>
                                          </p:stCondLst>
                                        </p:cTn>
                                        <p:tgtEl>
                                          <p:spTgt spid="614404"/>
                                        </p:tgtEl>
                                        <p:attrNameLst>
                                          <p:attrName>style.visibility</p:attrName>
                                        </p:attrNameLst>
                                      </p:cBhvr>
                                      <p:to>
                                        <p:strVal val="visible"/>
                                      </p:to>
                                    </p:set>
                                    <p:anim calcmode="lin" valueType="num">
                                      <p:cBhvr>
                                        <p:cTn id="7" dur="500" fill="hold"/>
                                        <p:tgtEl>
                                          <p:spTgt spid="614404"/>
                                        </p:tgtEl>
                                        <p:attrNameLst>
                                          <p:attrName>ppt_w</p:attrName>
                                        </p:attrNameLst>
                                      </p:cBhvr>
                                      <p:tavLst>
                                        <p:tav tm="0">
                                          <p:val>
                                            <p:fltVal val="0"/>
                                          </p:val>
                                        </p:tav>
                                        <p:tav tm="100000">
                                          <p:val>
                                            <p:strVal val="#ppt_w"/>
                                          </p:val>
                                        </p:tav>
                                      </p:tavLst>
                                    </p:anim>
                                    <p:anim calcmode="lin" valueType="num">
                                      <p:cBhvr>
                                        <p:cTn id="8" dur="500" fill="hold"/>
                                        <p:tgtEl>
                                          <p:spTgt spid="61440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404" grpId="0"/>
    </p:bldLst>
  </p:timing>
</p:sld>
</file>

<file path=ppt/slides/slide5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1074" name="Rectangle 2">
            <a:extLst>
              <a:ext uri="{FF2B5EF4-FFF2-40B4-BE49-F238E27FC236}">
                <a16:creationId xmlns:a16="http://schemas.microsoft.com/office/drawing/2014/main" id="{374687BA-DE24-3A57-1749-AD3260BC381C}"/>
              </a:ext>
            </a:extLst>
          </p:cNvPr>
          <p:cNvSpPr>
            <a:spLocks noGrp="1" noChangeArrowheads="1"/>
          </p:cNvSpPr>
          <p:nvPr>
            <p:ph type="title"/>
          </p:nvPr>
        </p:nvSpPr>
        <p:spPr>
          <a:xfrm>
            <a:off x="457200" y="76200"/>
            <a:ext cx="8229600" cy="639763"/>
          </a:xfrm>
        </p:spPr>
        <p:txBody>
          <a:bodyPr/>
          <a:lstStyle/>
          <a:p>
            <a:r>
              <a:rPr lang="en-US" altLang="en-FR" b="1">
                <a:solidFill>
                  <a:srgbClr val="0070C0"/>
                </a:solidFill>
                <a:ea typeface="ＭＳ Ｐゴシック" panose="020B0600070205080204" pitchFamily="34" charset="-128"/>
              </a:rPr>
              <a:t>About Andrew PRIOR</a:t>
            </a:r>
          </a:p>
        </p:txBody>
      </p:sp>
      <p:sp>
        <p:nvSpPr>
          <p:cNvPr id="131075" name="Content Placeholder 16">
            <a:extLst>
              <a:ext uri="{FF2B5EF4-FFF2-40B4-BE49-F238E27FC236}">
                <a16:creationId xmlns:a16="http://schemas.microsoft.com/office/drawing/2014/main" id="{092E64CF-139A-C881-2D06-356C19BA775E}"/>
              </a:ext>
            </a:extLst>
          </p:cNvPr>
          <p:cNvSpPr>
            <a:spLocks noGrp="1"/>
          </p:cNvSpPr>
          <p:nvPr>
            <p:ph idx="1"/>
          </p:nvPr>
        </p:nvSpPr>
        <p:spPr>
          <a:xfrm>
            <a:off x="0" y="808038"/>
            <a:ext cx="9144000" cy="5135562"/>
          </a:xfrm>
        </p:spPr>
        <p:txBody>
          <a:bodyPr/>
          <a:lstStyle/>
          <a:p>
            <a:r>
              <a:rPr lang="en-US" altLang="en-FR" sz="2400" b="1" dirty="0">
                <a:solidFill>
                  <a:srgbClr val="0070C0"/>
                </a:solidFill>
                <a:ea typeface="ＭＳ Ｐゴシック" panose="020B0600070205080204" pitchFamily="34" charset="-128"/>
              </a:rPr>
              <a:t>Executive Leadership and Team Coach (Certified with EMCC), MBA (</a:t>
            </a:r>
            <a:r>
              <a:rPr lang="en-US" altLang="en-FR" sz="2400" b="1" dirty="0" err="1">
                <a:solidFill>
                  <a:srgbClr val="0070C0"/>
                </a:solidFill>
                <a:ea typeface="ＭＳ Ｐゴシック" panose="020B0600070205080204" pitchFamily="34" charset="-128"/>
              </a:rPr>
              <a:t>Edhec</a:t>
            </a:r>
            <a:r>
              <a:rPr lang="en-US" altLang="en-FR" sz="2400" b="1" dirty="0">
                <a:solidFill>
                  <a:srgbClr val="0070C0"/>
                </a:solidFill>
                <a:ea typeface="ＭＳ Ｐゴシック" panose="020B0600070205080204" pitchFamily="34" charset="-128"/>
              </a:rPr>
              <a:t>), Professional Engineer </a:t>
            </a:r>
          </a:p>
          <a:p>
            <a:pPr lvl="1"/>
            <a:r>
              <a:rPr lang="en-US" altLang="en-FR" sz="1200" b="1" dirty="0">
                <a:solidFill>
                  <a:srgbClr val="0070C0"/>
                </a:solidFill>
                <a:ea typeface="ＭＳ Ｐゴシック" panose="020B0600070205080204" pitchFamily="34" charset="-128"/>
              </a:rPr>
              <a:t>BSc. Honors degree Engineering, Diploma in Management, Certificate in Environmental Mgt.</a:t>
            </a:r>
          </a:p>
          <a:p>
            <a:r>
              <a:rPr lang="en-US" altLang="en-FR" sz="2400" b="1" dirty="0">
                <a:solidFill>
                  <a:srgbClr val="0070C0"/>
                </a:solidFill>
                <a:ea typeface="ＭＳ Ｐゴシック" panose="020B0600070205080204" pitchFamily="34" charset="-128"/>
              </a:rPr>
              <a:t>25 years professional experience</a:t>
            </a:r>
          </a:p>
          <a:p>
            <a:pPr lvl="1"/>
            <a:r>
              <a:rPr lang="en-US" altLang="en-FR" sz="2000" b="1" dirty="0">
                <a:solidFill>
                  <a:srgbClr val="0070C0"/>
                </a:solidFill>
                <a:ea typeface="ＭＳ Ｐゴシック" panose="020B0600070205080204" pitchFamily="34" charset="-128"/>
              </a:rPr>
              <a:t>13 years (engineer, manager and leader)</a:t>
            </a:r>
          </a:p>
          <a:p>
            <a:pPr lvl="2"/>
            <a:r>
              <a:rPr lang="en-US" altLang="en-FR" sz="1800" b="1" dirty="0">
                <a:solidFill>
                  <a:srgbClr val="0070C0"/>
                </a:solidFill>
                <a:ea typeface="ＭＳ Ｐゴシック" panose="020B0600070205080204" pitchFamily="34" charset="-128"/>
              </a:rPr>
              <a:t>At Multinationals: Motorola and </a:t>
            </a:r>
            <a:r>
              <a:rPr lang="en-US" altLang="en-FR" sz="1800" b="1" dirty="0" err="1">
                <a:solidFill>
                  <a:srgbClr val="0070C0"/>
                </a:solidFill>
                <a:ea typeface="ＭＳ Ｐゴシック" panose="020B0600070205080204" pitchFamily="34" charset="-128"/>
              </a:rPr>
              <a:t>Corvis</a:t>
            </a:r>
            <a:r>
              <a:rPr lang="en-US" altLang="en-FR" sz="1800" b="1" dirty="0">
                <a:solidFill>
                  <a:srgbClr val="0070C0"/>
                </a:solidFill>
                <a:ea typeface="ＭＳ Ｐゴシック" panose="020B0600070205080204" pitchFamily="34" charset="-128"/>
              </a:rPr>
              <a:t> (now Level3)</a:t>
            </a:r>
          </a:p>
          <a:p>
            <a:pPr lvl="2"/>
            <a:r>
              <a:rPr lang="en-US" altLang="en-FR" sz="1800" b="1" dirty="0">
                <a:solidFill>
                  <a:srgbClr val="0070C0"/>
                </a:solidFill>
                <a:ea typeface="ＭＳ Ｐゴシック" panose="020B0600070205080204" pitchFamily="34" charset="-128"/>
              </a:rPr>
              <a:t>Systems engineering, engineering management, sales, project/program management, marketing, new business and product development</a:t>
            </a:r>
          </a:p>
          <a:p>
            <a:pPr lvl="1"/>
            <a:r>
              <a:rPr lang="en-US" altLang="en-FR" sz="2000" b="1" dirty="0">
                <a:solidFill>
                  <a:srgbClr val="0070C0"/>
                </a:solidFill>
                <a:ea typeface="ＭＳ Ｐゴシック" panose="020B0600070205080204" pitchFamily="34" charset="-128"/>
              </a:rPr>
              <a:t>Since 2004 independent management consultant</a:t>
            </a:r>
          </a:p>
          <a:p>
            <a:pPr lvl="3"/>
            <a:r>
              <a:rPr lang="en-US" altLang="en-FR" sz="1600" b="1" dirty="0">
                <a:solidFill>
                  <a:srgbClr val="0070C0"/>
                </a:solidFill>
                <a:ea typeface="ＭＳ Ｐゴシック" panose="020B0600070205080204" pitchFamily="34" charset="-128"/>
              </a:rPr>
              <a:t> (</a:t>
            </a:r>
            <a:r>
              <a:rPr lang="en-US" altLang="en-FR" sz="1600" b="1" dirty="0" err="1">
                <a:solidFill>
                  <a:srgbClr val="0070C0"/>
                </a:solidFill>
                <a:ea typeface="ＭＳ Ｐゴシック" panose="020B0600070205080204" pitchFamily="34" charset="-128"/>
              </a:rPr>
              <a:t>Innotiimi</a:t>
            </a:r>
            <a:r>
              <a:rPr lang="en-US" altLang="en-FR" sz="1600" b="1" dirty="0">
                <a:solidFill>
                  <a:srgbClr val="0070C0"/>
                </a:solidFill>
                <a:ea typeface="ＭＳ Ｐゴシック" panose="020B0600070205080204" pitchFamily="34" charset="-128"/>
              </a:rPr>
              <a:t>, </a:t>
            </a:r>
            <a:r>
              <a:rPr lang="en-US" altLang="en-FR" sz="1600" b="1" dirty="0" err="1">
                <a:solidFill>
                  <a:srgbClr val="0070C0"/>
                </a:solidFill>
                <a:ea typeface="ＭＳ Ｐゴシック" panose="020B0600070205080204" pitchFamily="34" charset="-128"/>
              </a:rPr>
              <a:t>Abilways</a:t>
            </a:r>
            <a:r>
              <a:rPr lang="en-US" altLang="en-FR" sz="1600" b="1" dirty="0">
                <a:solidFill>
                  <a:srgbClr val="0070C0"/>
                </a:solidFill>
                <a:ea typeface="ＭＳ Ｐゴシック" panose="020B0600070205080204" pitchFamily="34" charset="-128"/>
              </a:rPr>
              <a:t>, </a:t>
            </a:r>
            <a:r>
              <a:rPr lang="en-US" altLang="en-FR" sz="1600" b="1" dirty="0" err="1">
                <a:solidFill>
                  <a:srgbClr val="0070C0"/>
                </a:solidFill>
                <a:ea typeface="ＭＳ Ｐゴシック" panose="020B0600070205080204" pitchFamily="34" charset="-128"/>
              </a:rPr>
              <a:t>theblueoceancompany</a:t>
            </a:r>
            <a:r>
              <a:rPr lang="en-US" altLang="en-FR" sz="1600" b="1" dirty="0">
                <a:solidFill>
                  <a:srgbClr val="0070C0"/>
                </a:solidFill>
                <a:ea typeface="ＭＳ Ｐゴシック" panose="020B0600070205080204" pitchFamily="34" charset="-128"/>
              </a:rPr>
              <a:t>, </a:t>
            </a:r>
            <a:r>
              <a:rPr lang="en-US" altLang="en-FR" sz="1600" b="1" dirty="0" err="1">
                <a:solidFill>
                  <a:srgbClr val="0070C0"/>
                </a:solidFill>
                <a:ea typeface="ＭＳ Ｐゴシック" panose="020B0600070205080204" pitchFamily="34" charset="-128"/>
              </a:rPr>
              <a:t>teamalchemy</a:t>
            </a:r>
            <a:r>
              <a:rPr lang="en-US" altLang="en-FR" sz="1600" b="1" dirty="0">
                <a:solidFill>
                  <a:srgbClr val="0070C0"/>
                </a:solidFill>
                <a:ea typeface="ＭＳ Ｐゴシック" panose="020B0600070205080204" pitchFamily="34" charset="-128"/>
              </a:rPr>
              <a:t>, MIT, IIL </a:t>
            </a:r>
            <a:r>
              <a:rPr lang="en-US" altLang="en-FR" sz="1600" b="1" dirty="0" err="1">
                <a:solidFill>
                  <a:srgbClr val="0070C0"/>
                </a:solidFill>
                <a:ea typeface="ＭＳ Ｐゴシック" panose="020B0600070205080204" pitchFamily="34" charset="-128"/>
              </a:rPr>
              <a:t>etc</a:t>
            </a:r>
            <a:r>
              <a:rPr lang="en-US" altLang="en-FR" sz="1600" b="1" dirty="0">
                <a:solidFill>
                  <a:srgbClr val="0070C0"/>
                </a:solidFill>
                <a:ea typeface="ＭＳ Ｐゴシック" panose="020B0600070205080204" pitchFamily="34" charset="-128"/>
              </a:rPr>
              <a:t>)</a:t>
            </a:r>
          </a:p>
          <a:p>
            <a:pPr lvl="2"/>
            <a:r>
              <a:rPr lang="en-US" altLang="en-FR" sz="1800" b="1" dirty="0">
                <a:solidFill>
                  <a:srgbClr val="0070C0"/>
                </a:solidFill>
                <a:ea typeface="ＭＳ Ｐゴシック" panose="020B0600070205080204" pitchFamily="34" charset="-128"/>
              </a:rPr>
              <a:t>Leadership, Teams and Organizational Learning &amp; Development</a:t>
            </a:r>
          </a:p>
          <a:p>
            <a:pPr lvl="1"/>
            <a:r>
              <a:rPr lang="en-US" altLang="en-FR" sz="2000" b="1" dirty="0">
                <a:solidFill>
                  <a:srgbClr val="0070C0"/>
                </a:solidFill>
                <a:ea typeface="ＭＳ Ｐゴシック" panose="020B0600070205080204" pitchFamily="34" charset="-128"/>
              </a:rPr>
              <a:t>EDHEC learning facilitator for MBA</a:t>
            </a:r>
          </a:p>
          <a:p>
            <a:pPr lvl="1"/>
            <a:r>
              <a:rPr lang="en-US" altLang="en-FR" sz="2000" b="1" dirty="0" err="1">
                <a:solidFill>
                  <a:srgbClr val="0070C0"/>
                </a:solidFill>
                <a:ea typeface="ＭＳ Ｐゴシック" panose="020B0600070205080204" pitchFamily="34" charset="-128"/>
              </a:rPr>
              <a:t>Eurecom</a:t>
            </a:r>
            <a:r>
              <a:rPr lang="en-US" altLang="en-FR" sz="2000" b="1" dirty="0">
                <a:solidFill>
                  <a:srgbClr val="0070C0"/>
                </a:solidFill>
                <a:ea typeface="ＭＳ Ｐゴシック" panose="020B0600070205080204" pitchFamily="34" charset="-128"/>
              </a:rPr>
              <a:t> from 2010-2017 and from 2023 “</a:t>
            </a:r>
            <a:r>
              <a:rPr lang="en-US" altLang="en-FR" sz="2000" b="1" dirty="0" err="1">
                <a:solidFill>
                  <a:srgbClr val="0070C0"/>
                </a:solidFill>
                <a:ea typeface="ＭＳ Ｐゴシック" panose="020B0600070205080204" pitchFamily="34" charset="-128"/>
              </a:rPr>
              <a:t>TeamLead</a:t>
            </a:r>
            <a:r>
              <a:rPr lang="en-US" altLang="en-FR" sz="2000" b="1" dirty="0">
                <a:solidFill>
                  <a:srgbClr val="0070C0"/>
                </a:solidFill>
                <a:ea typeface="ＭＳ Ｐゴシック" panose="020B0600070205080204" pitchFamily="34" charset="-128"/>
              </a:rPr>
              <a:t>”</a:t>
            </a:r>
          </a:p>
          <a:p>
            <a:pPr lvl="1"/>
            <a:r>
              <a:rPr lang="en-US" altLang="en-FR" sz="2000" b="1" dirty="0">
                <a:solidFill>
                  <a:srgbClr val="0070C0"/>
                </a:solidFill>
                <a:ea typeface="ＭＳ Ｐゴシック" panose="020B0600070205080204" pitchFamily="34" charset="-128"/>
              </a:rPr>
              <a:t>MIT Professional Education from 2022: Leadership and Innovation</a:t>
            </a:r>
          </a:p>
          <a:p>
            <a:r>
              <a:rPr lang="en-US" altLang="en-FR" sz="2400" b="1" dirty="0">
                <a:solidFill>
                  <a:srgbClr val="0070C0"/>
                </a:solidFill>
                <a:ea typeface="ＭＳ Ｐゴシック" panose="020B0600070205080204" pitchFamily="34" charset="-128"/>
              </a:rPr>
              <a:t>European with British/Scottish/French/Spanish culture</a:t>
            </a:r>
          </a:p>
          <a:p>
            <a:r>
              <a:rPr lang="en-US" altLang="en-FR" sz="2400" b="1" dirty="0">
                <a:solidFill>
                  <a:srgbClr val="0070C0"/>
                </a:solidFill>
                <a:ea typeface="ＭＳ Ｐゴシック" panose="020B0600070205080204" pitchFamily="34" charset="-128"/>
              </a:rPr>
              <a:t>Married with 2 kids </a:t>
            </a:r>
            <a:r>
              <a:rPr lang="en-US" altLang="en-FR" sz="1800" b="1" dirty="0">
                <a:solidFill>
                  <a:srgbClr val="0070C0"/>
                </a:solidFill>
                <a:ea typeface="ＭＳ Ｐゴシック" panose="020B0600070205080204" pitchFamily="34" charset="-128"/>
              </a:rPr>
              <a:t>(speak French, English and Spanish)</a:t>
            </a:r>
            <a:endParaRPr lang="en-US" altLang="en-FR" sz="2400" b="1" dirty="0">
              <a:solidFill>
                <a:srgbClr val="0070C0"/>
              </a:solidFill>
              <a:ea typeface="ＭＳ Ｐゴシック" panose="020B0600070205080204" pitchFamily="34" charset="-128"/>
            </a:endParaRPr>
          </a:p>
          <a:p>
            <a:endParaRPr lang="en-US" altLang="en-FR" sz="2400" b="1" dirty="0">
              <a:solidFill>
                <a:srgbClr val="0070C0"/>
              </a:solidFill>
              <a:ea typeface="ＭＳ Ｐゴシック" panose="020B0600070205080204" pitchFamily="34" charset="-128"/>
            </a:endParaRPr>
          </a:p>
          <a:p>
            <a:pPr lvl="2"/>
            <a:endParaRPr lang="en-US" altLang="en-FR" sz="1800" b="1" dirty="0">
              <a:solidFill>
                <a:srgbClr val="0070C0"/>
              </a:solidFill>
              <a:ea typeface="ＭＳ Ｐゴシック" panose="020B0600070205080204" pitchFamily="34" charset="-128"/>
            </a:endParaRPr>
          </a:p>
          <a:p>
            <a:pPr lvl="1"/>
            <a:endParaRPr lang="en-US" altLang="en-FR" sz="2000" b="1" dirty="0">
              <a:solidFill>
                <a:srgbClr val="0070C0"/>
              </a:solidFill>
              <a:ea typeface="ＭＳ Ｐゴシック" panose="020B0600070205080204" pitchFamily="34" charset="-128"/>
            </a:endParaRPr>
          </a:p>
        </p:txBody>
      </p:sp>
      <p:sp>
        <p:nvSpPr>
          <p:cNvPr id="131076" name="Espace réservé du numéro de diapositive 28">
            <a:extLst>
              <a:ext uri="{FF2B5EF4-FFF2-40B4-BE49-F238E27FC236}">
                <a16:creationId xmlns:a16="http://schemas.microsoft.com/office/drawing/2014/main" id="{B189740A-DD20-4009-C131-5BC0F857322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8B7C0AC9-39DF-D044-993C-3E5E41BAE685}" type="slidenum">
              <a:rPr lang="en-US" altLang="en-FR" sz="1400" b="1">
                <a:solidFill>
                  <a:srgbClr val="0070C0"/>
                </a:solidFill>
              </a:rPr>
              <a:pPr eaLnBrk="1" hangingPunct="1"/>
              <a:t>54</a:t>
            </a:fld>
            <a:r>
              <a:rPr lang="en-US" altLang="en-FR" sz="1400" b="1">
                <a:solidFill>
                  <a:srgbClr val="0070C0"/>
                </a:solidFill>
              </a:rPr>
              <a:t> </a:t>
            </a:r>
          </a:p>
        </p:txBody>
      </p:sp>
    </p:spTree>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25666" name="Rectangle 2">
            <a:extLst>
              <a:ext uri="{FF2B5EF4-FFF2-40B4-BE49-F238E27FC236}">
                <a16:creationId xmlns:a16="http://schemas.microsoft.com/office/drawing/2014/main" id="{ED047619-0B1F-3982-E9D1-4D942A176D2D}"/>
              </a:ext>
            </a:extLst>
          </p:cNvPr>
          <p:cNvSpPr>
            <a:spLocks noGrp="1" noChangeArrowheads="1"/>
          </p:cNvSpPr>
          <p:nvPr>
            <p:ph type="title"/>
          </p:nvPr>
        </p:nvSpPr>
        <p:spPr>
          <a:xfrm>
            <a:off x="533400" y="2438400"/>
            <a:ext cx="4467225" cy="703263"/>
          </a:xfrm>
        </p:spPr>
        <p:txBody>
          <a:bodyPr/>
          <a:lstStyle/>
          <a:p>
            <a:r>
              <a:rPr lang="en-US" altLang="en-US" sz="2400" b="1" dirty="0">
                <a:solidFill>
                  <a:srgbClr val="0070C0"/>
                </a:solidFill>
                <a:effectLst>
                  <a:outerShdw blurRad="38100" dist="38100" dir="2700000" algn="tl">
                    <a:srgbClr val="C0C0C0"/>
                  </a:outerShdw>
                </a:effectLst>
                <a:ea typeface="ＭＳ Ｐゴシック" panose="020B0600070205080204" pitchFamily="34" charset="-128"/>
              </a:rPr>
              <a:t>Consulting </a:t>
            </a:r>
            <a:br>
              <a:rPr lang="en-US" altLang="en-US" sz="2400" b="1" dirty="0">
                <a:solidFill>
                  <a:srgbClr val="0070C0"/>
                </a:solidFill>
                <a:effectLst>
                  <a:outerShdw blurRad="38100" dist="38100" dir="2700000" algn="tl">
                    <a:srgbClr val="C0C0C0"/>
                  </a:outerShdw>
                </a:effectLst>
                <a:ea typeface="ＭＳ Ｐゴシック" panose="020B0600070205080204" pitchFamily="34" charset="-128"/>
              </a:rPr>
            </a:br>
            <a:r>
              <a:rPr lang="en-US" altLang="en-US" sz="2400" b="1" dirty="0">
                <a:solidFill>
                  <a:srgbClr val="0070C0"/>
                </a:solidFill>
                <a:effectLst>
                  <a:outerShdw blurRad="38100" dist="38100" dir="2700000" algn="tl">
                    <a:srgbClr val="C0C0C0"/>
                  </a:outerShdw>
                </a:effectLst>
                <a:ea typeface="ＭＳ Ｐゴシック" panose="020B0600070205080204" pitchFamily="34" charset="-128"/>
              </a:rPr>
              <a:t>(strategy)</a:t>
            </a:r>
            <a:endParaRPr lang="en-US" altLang="en-US" sz="1800" b="1" dirty="0">
              <a:solidFill>
                <a:srgbClr val="0070C0"/>
              </a:solidFill>
              <a:effectLst>
                <a:outerShdw blurRad="38100" dist="38100" dir="2700000" algn="tl">
                  <a:srgbClr val="C0C0C0"/>
                </a:outerShdw>
              </a:effectLst>
              <a:ea typeface="ＭＳ Ｐゴシック" panose="020B0600070205080204" pitchFamily="34" charset="-128"/>
            </a:endParaRPr>
          </a:p>
        </p:txBody>
      </p:sp>
      <p:sp>
        <p:nvSpPr>
          <p:cNvPr id="4" name="Rectangle 2">
            <a:extLst>
              <a:ext uri="{FF2B5EF4-FFF2-40B4-BE49-F238E27FC236}">
                <a16:creationId xmlns:a16="http://schemas.microsoft.com/office/drawing/2014/main" id="{B31CBA12-558E-E94C-1076-7E182558DA6C}"/>
              </a:ext>
            </a:extLst>
          </p:cNvPr>
          <p:cNvSpPr txBox="1">
            <a:spLocks noChangeArrowheads="1"/>
          </p:cNvSpPr>
          <p:nvPr/>
        </p:nvSpPr>
        <p:spPr bwMode="auto">
          <a:xfrm>
            <a:off x="352425" y="1362075"/>
            <a:ext cx="2301875" cy="703263"/>
          </a:xfrm>
          <a:prstGeom prst="rect">
            <a:avLst/>
          </a:prstGeom>
          <a:noFill/>
          <a:ln>
            <a:noFill/>
          </a:ln>
        </p:spPr>
        <p:txBody>
          <a:bodyPr lIns="0" tIns="0" rIns="0" bIns="0"/>
          <a:lstStyle>
            <a:lvl1pPr defTabSz="762000"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defTabSz="762000"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90000"/>
              </a:lnSpc>
            </a:pPr>
            <a:r>
              <a:rPr lang="en-US" altLang="en-US" b="1">
                <a:solidFill>
                  <a:srgbClr val="0070C0"/>
                </a:solidFill>
                <a:effectLst>
                  <a:outerShdw blurRad="38100" dist="38100" dir="2700000" algn="tl">
                    <a:srgbClr val="C0C0C0"/>
                  </a:outerShdw>
                </a:effectLst>
              </a:rPr>
              <a:t>Telecom Operators</a:t>
            </a:r>
            <a:endParaRPr lang="en-US" altLang="en-US" sz="1800" b="1">
              <a:solidFill>
                <a:srgbClr val="0070C0"/>
              </a:solidFill>
              <a:effectLst>
                <a:outerShdw blurRad="38100" dist="38100" dir="2700000" algn="tl">
                  <a:srgbClr val="C0C0C0"/>
                </a:outerShdw>
              </a:effectLst>
            </a:endParaRPr>
          </a:p>
        </p:txBody>
      </p:sp>
      <p:sp>
        <p:nvSpPr>
          <p:cNvPr id="5" name="Rectangle 2">
            <a:extLst>
              <a:ext uri="{FF2B5EF4-FFF2-40B4-BE49-F238E27FC236}">
                <a16:creationId xmlns:a16="http://schemas.microsoft.com/office/drawing/2014/main" id="{5E370E08-7CFB-80D1-A55B-1170CBFF3873}"/>
              </a:ext>
            </a:extLst>
          </p:cNvPr>
          <p:cNvSpPr txBox="1">
            <a:spLocks noChangeArrowheads="1"/>
          </p:cNvSpPr>
          <p:nvPr/>
        </p:nvSpPr>
        <p:spPr bwMode="auto">
          <a:xfrm>
            <a:off x="381000" y="6135688"/>
            <a:ext cx="2414588" cy="722312"/>
          </a:xfrm>
          <a:prstGeom prst="rect">
            <a:avLst/>
          </a:prstGeom>
          <a:noFill/>
          <a:ln>
            <a:noFill/>
          </a:ln>
        </p:spPr>
        <p:txBody>
          <a:bodyPr lIns="0" tIns="0" rIns="0" bIns="0"/>
          <a:lstStyle>
            <a:lvl1pPr defTabSz="762000"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defTabSz="762000"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a:lnSpc>
                <a:spcPct val="90000"/>
              </a:lnSpc>
            </a:pPr>
            <a:r>
              <a:rPr lang="en-US" altLang="en-US" b="1">
                <a:solidFill>
                  <a:srgbClr val="0070C0"/>
                </a:solidFill>
                <a:effectLst>
                  <a:outerShdw blurRad="38100" dist="38100" dir="2700000" algn="tl">
                    <a:srgbClr val="C0C0C0"/>
                  </a:outerShdw>
                </a:effectLst>
              </a:rPr>
              <a:t>Transportation</a:t>
            </a:r>
          </a:p>
          <a:p>
            <a:pPr algn="ctr">
              <a:lnSpc>
                <a:spcPct val="90000"/>
              </a:lnSpc>
            </a:pPr>
            <a:r>
              <a:rPr lang="en-US" altLang="en-US" b="1">
                <a:solidFill>
                  <a:srgbClr val="0070C0"/>
                </a:solidFill>
                <a:effectLst>
                  <a:outerShdw blurRad="38100" dist="38100" dir="2700000" algn="tl">
                    <a:srgbClr val="C0C0C0"/>
                  </a:outerShdw>
                </a:effectLst>
              </a:rPr>
              <a:t>Railways</a:t>
            </a:r>
            <a:endParaRPr lang="en-US" altLang="en-US" sz="1800" b="1">
              <a:solidFill>
                <a:srgbClr val="0070C0"/>
              </a:solidFill>
              <a:effectLst>
                <a:outerShdw blurRad="38100" dist="38100" dir="2700000" algn="tl">
                  <a:srgbClr val="C0C0C0"/>
                </a:outerShdw>
              </a:effectLst>
            </a:endParaRPr>
          </a:p>
        </p:txBody>
      </p:sp>
      <p:sp>
        <p:nvSpPr>
          <p:cNvPr id="6" name="Rectangle 2">
            <a:extLst>
              <a:ext uri="{FF2B5EF4-FFF2-40B4-BE49-F238E27FC236}">
                <a16:creationId xmlns:a16="http://schemas.microsoft.com/office/drawing/2014/main" id="{4DB601E8-52C2-1362-C24B-3FCF40CDFBD2}"/>
              </a:ext>
            </a:extLst>
          </p:cNvPr>
          <p:cNvSpPr txBox="1">
            <a:spLocks noChangeArrowheads="1"/>
          </p:cNvSpPr>
          <p:nvPr/>
        </p:nvSpPr>
        <p:spPr bwMode="auto">
          <a:xfrm>
            <a:off x="7299325" y="3333750"/>
            <a:ext cx="1844675" cy="704850"/>
          </a:xfrm>
          <a:prstGeom prst="rect">
            <a:avLst/>
          </a:prstGeom>
          <a:noFill/>
          <a:ln>
            <a:noFill/>
          </a:ln>
        </p:spPr>
        <p:txBody>
          <a:bodyPr lIns="0" tIns="0" rIns="0" bIns="0"/>
          <a:lstStyle>
            <a:lvl1pPr defTabSz="762000"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defTabSz="762000"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90000"/>
              </a:lnSpc>
            </a:pPr>
            <a:r>
              <a:rPr lang="en-US" altLang="en-US" b="1">
                <a:solidFill>
                  <a:srgbClr val="0070C0"/>
                </a:solidFill>
                <a:effectLst>
                  <a:outerShdw blurRad="38100" dist="38100" dir="2700000" algn="tl">
                    <a:srgbClr val="C0C0C0"/>
                  </a:outerShdw>
                </a:effectLst>
              </a:rPr>
              <a:t>Mobile Data</a:t>
            </a:r>
            <a:endParaRPr lang="en-US" altLang="en-US" sz="1800" b="1">
              <a:solidFill>
                <a:srgbClr val="0070C0"/>
              </a:solidFill>
              <a:effectLst>
                <a:outerShdw blurRad="38100" dist="38100" dir="2700000" algn="tl">
                  <a:srgbClr val="C0C0C0"/>
                </a:outerShdw>
              </a:effectLst>
            </a:endParaRPr>
          </a:p>
        </p:txBody>
      </p:sp>
      <p:sp>
        <p:nvSpPr>
          <p:cNvPr id="8" name="Rectangle 2">
            <a:extLst>
              <a:ext uri="{FF2B5EF4-FFF2-40B4-BE49-F238E27FC236}">
                <a16:creationId xmlns:a16="http://schemas.microsoft.com/office/drawing/2014/main" id="{230A757A-3BE6-068C-4375-D3772DFB299A}"/>
              </a:ext>
            </a:extLst>
          </p:cNvPr>
          <p:cNvSpPr txBox="1">
            <a:spLocks noChangeArrowheads="1"/>
          </p:cNvSpPr>
          <p:nvPr/>
        </p:nvSpPr>
        <p:spPr bwMode="auto">
          <a:xfrm>
            <a:off x="2463800" y="973138"/>
            <a:ext cx="2489200" cy="703262"/>
          </a:xfrm>
          <a:prstGeom prst="rect">
            <a:avLst/>
          </a:prstGeom>
          <a:noFill/>
          <a:ln>
            <a:noFill/>
          </a:ln>
        </p:spPr>
        <p:txBody>
          <a:bodyPr lIns="0" tIns="0" rIns="0" bIns="0"/>
          <a:lstStyle>
            <a:lvl1pPr defTabSz="762000" eaLnBrk="0" hangingPunct="0">
              <a:defRPr sz="2400">
                <a:solidFill>
                  <a:schemeClr val="tx1"/>
                </a:solidFill>
                <a:latin typeface="Arial" charset="0"/>
                <a:ea typeface="ＭＳ Ｐゴシック" pitchFamily="-84" charset="-128"/>
              </a:defRPr>
            </a:lvl1pPr>
            <a:lvl2pPr marL="37931725" indent="-37474525" defTabSz="762000" eaLnBrk="0" hangingPunct="0">
              <a:defRPr sz="2400">
                <a:solidFill>
                  <a:schemeClr val="tx1"/>
                </a:solidFill>
                <a:latin typeface="Arial" charset="0"/>
                <a:ea typeface="ＭＳ Ｐゴシック" pitchFamily="-84" charset="-128"/>
              </a:defRPr>
            </a:lvl2pPr>
            <a:lvl3pPr eaLnBrk="0" hangingPunct="0">
              <a:defRPr sz="2400">
                <a:solidFill>
                  <a:schemeClr val="tx1"/>
                </a:solidFill>
                <a:latin typeface="Arial" charset="0"/>
                <a:ea typeface="ＭＳ Ｐゴシック" pitchFamily="-84" charset="-128"/>
              </a:defRPr>
            </a:lvl3pPr>
            <a:lvl4pPr eaLnBrk="0" hangingPunct="0">
              <a:defRPr sz="2400">
                <a:solidFill>
                  <a:schemeClr val="tx1"/>
                </a:solidFill>
                <a:latin typeface="Arial" charset="0"/>
                <a:ea typeface="ＭＳ Ｐゴシック" pitchFamily="-84" charset="-128"/>
              </a:defRPr>
            </a:lvl4pPr>
            <a:lvl5pPr eaLnBrk="0" hangingPunct="0">
              <a:defRPr sz="2400">
                <a:solidFill>
                  <a:schemeClr val="tx1"/>
                </a:solidFill>
                <a:latin typeface="Arial" charset="0"/>
                <a:ea typeface="ＭＳ Ｐゴシック" pitchFamily="-84" charset="-128"/>
              </a:defRPr>
            </a:lvl5pPr>
            <a:lvl6pPr marL="457200" eaLnBrk="0" fontAlgn="base" hangingPunct="0">
              <a:spcBef>
                <a:spcPct val="0"/>
              </a:spcBef>
              <a:spcAft>
                <a:spcPct val="0"/>
              </a:spcAft>
              <a:defRPr sz="2400">
                <a:solidFill>
                  <a:schemeClr val="tx1"/>
                </a:solidFill>
                <a:latin typeface="Arial" charset="0"/>
                <a:ea typeface="ＭＳ Ｐゴシック" pitchFamily="-84" charset="-128"/>
              </a:defRPr>
            </a:lvl6pPr>
            <a:lvl7pPr marL="914400" eaLnBrk="0" fontAlgn="base" hangingPunct="0">
              <a:spcBef>
                <a:spcPct val="0"/>
              </a:spcBef>
              <a:spcAft>
                <a:spcPct val="0"/>
              </a:spcAft>
              <a:defRPr sz="2400">
                <a:solidFill>
                  <a:schemeClr val="tx1"/>
                </a:solidFill>
                <a:latin typeface="Arial" charset="0"/>
                <a:ea typeface="ＭＳ Ｐゴシック" pitchFamily="-84" charset="-128"/>
              </a:defRPr>
            </a:lvl7pPr>
            <a:lvl8pPr marL="1371600" eaLnBrk="0" fontAlgn="base" hangingPunct="0">
              <a:spcBef>
                <a:spcPct val="0"/>
              </a:spcBef>
              <a:spcAft>
                <a:spcPct val="0"/>
              </a:spcAft>
              <a:defRPr sz="2400">
                <a:solidFill>
                  <a:schemeClr val="tx1"/>
                </a:solidFill>
                <a:latin typeface="Arial" charset="0"/>
                <a:ea typeface="ＭＳ Ｐゴシック" pitchFamily="-84" charset="-128"/>
              </a:defRPr>
            </a:lvl8pPr>
            <a:lvl9pPr marL="1828800" eaLnBrk="0" fontAlgn="base" hangingPunct="0">
              <a:spcBef>
                <a:spcPct val="0"/>
              </a:spcBef>
              <a:spcAft>
                <a:spcPct val="0"/>
              </a:spcAft>
              <a:defRPr sz="2400">
                <a:solidFill>
                  <a:schemeClr val="tx1"/>
                </a:solidFill>
                <a:latin typeface="Arial" charset="0"/>
                <a:ea typeface="ＭＳ Ｐゴシック" pitchFamily="-84" charset="-128"/>
              </a:defRPr>
            </a:lvl9pPr>
          </a:lstStyle>
          <a:p>
            <a:pPr algn="ctr">
              <a:lnSpc>
                <a:spcPct val="90000"/>
              </a:lnSpc>
              <a:defRPr/>
            </a:pPr>
            <a:r>
              <a:rPr lang="en-US" altLang="en-US" b="1">
                <a:solidFill>
                  <a:srgbClr val="0070C0"/>
                </a:solidFill>
                <a:effectLst>
                  <a:outerShdw blurRad="38100" dist="38100" dir="2700000" algn="tl">
                    <a:srgbClr val="C0C0C0"/>
                  </a:outerShdw>
                </a:effectLst>
              </a:rPr>
              <a:t>Team Leadership</a:t>
            </a:r>
          </a:p>
          <a:p>
            <a:pPr algn="ctr">
              <a:lnSpc>
                <a:spcPct val="90000"/>
              </a:lnSpc>
              <a:defRPr/>
            </a:pPr>
            <a:r>
              <a:rPr lang="en-US" altLang="en-US" b="1">
                <a:solidFill>
                  <a:srgbClr val="0070C0"/>
                </a:solidFill>
                <a:effectLst>
                  <a:outerShdw blurRad="38100" dist="38100" dir="2700000" algn="tl">
                    <a:srgbClr val="C0C0C0"/>
                  </a:outerShdw>
                </a:effectLst>
              </a:rPr>
              <a:t>&amp; performance</a:t>
            </a:r>
          </a:p>
        </p:txBody>
      </p:sp>
      <p:sp>
        <p:nvSpPr>
          <p:cNvPr id="9" name="Rectangle 2">
            <a:extLst>
              <a:ext uri="{FF2B5EF4-FFF2-40B4-BE49-F238E27FC236}">
                <a16:creationId xmlns:a16="http://schemas.microsoft.com/office/drawing/2014/main" id="{31273CFD-4F99-3C4A-AB04-4764B3C35A3F}"/>
              </a:ext>
            </a:extLst>
          </p:cNvPr>
          <p:cNvSpPr txBox="1">
            <a:spLocks noChangeArrowheads="1"/>
          </p:cNvSpPr>
          <p:nvPr/>
        </p:nvSpPr>
        <p:spPr bwMode="auto">
          <a:xfrm>
            <a:off x="3422650" y="6477000"/>
            <a:ext cx="2444750" cy="704850"/>
          </a:xfrm>
          <a:prstGeom prst="rect">
            <a:avLst/>
          </a:prstGeom>
          <a:noFill/>
          <a:ln>
            <a:noFill/>
          </a:ln>
        </p:spPr>
        <p:txBody>
          <a:bodyPr lIns="0" tIns="0" rIns="0" bIns="0"/>
          <a:lstStyle>
            <a:lvl1pPr defTabSz="762000"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defTabSz="762000"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90000"/>
              </a:lnSpc>
            </a:pPr>
            <a:r>
              <a:rPr lang="en-US" altLang="en-US" b="1">
                <a:solidFill>
                  <a:srgbClr val="0070C0"/>
                </a:solidFill>
                <a:effectLst>
                  <a:outerShdw blurRad="38100" dist="38100" dir="2700000" algn="tl">
                    <a:srgbClr val="C0C0C0"/>
                  </a:outerShdw>
                </a:effectLst>
              </a:rPr>
              <a:t>Freelancing</a:t>
            </a:r>
            <a:endParaRPr lang="en-US" altLang="en-US" sz="1800" b="1">
              <a:solidFill>
                <a:srgbClr val="0070C0"/>
              </a:solidFill>
              <a:effectLst>
                <a:outerShdw blurRad="38100" dist="38100" dir="2700000" algn="tl">
                  <a:srgbClr val="C0C0C0"/>
                </a:outerShdw>
              </a:effectLst>
            </a:endParaRPr>
          </a:p>
        </p:txBody>
      </p:sp>
      <p:sp>
        <p:nvSpPr>
          <p:cNvPr id="10" name="Rectangle 2">
            <a:extLst>
              <a:ext uri="{FF2B5EF4-FFF2-40B4-BE49-F238E27FC236}">
                <a16:creationId xmlns:a16="http://schemas.microsoft.com/office/drawing/2014/main" id="{3CAF6997-F824-C166-A1BD-5E6B665692B0}"/>
              </a:ext>
            </a:extLst>
          </p:cNvPr>
          <p:cNvSpPr txBox="1">
            <a:spLocks noChangeArrowheads="1"/>
          </p:cNvSpPr>
          <p:nvPr/>
        </p:nvSpPr>
        <p:spPr bwMode="auto">
          <a:xfrm>
            <a:off x="6477000" y="3733800"/>
            <a:ext cx="2303463" cy="727075"/>
          </a:xfrm>
          <a:prstGeom prst="rect">
            <a:avLst/>
          </a:prstGeom>
          <a:noFill/>
          <a:ln>
            <a:noFill/>
          </a:ln>
        </p:spPr>
        <p:txBody>
          <a:bodyPr lIns="0" tIns="0" rIns="0" bIns="0"/>
          <a:lstStyle>
            <a:lvl1pPr defTabSz="762000"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defTabSz="762000"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a:lnSpc>
                <a:spcPct val="90000"/>
              </a:lnSpc>
            </a:pPr>
            <a:r>
              <a:rPr lang="en-US" altLang="en-US" sz="2800" b="1">
                <a:solidFill>
                  <a:srgbClr val="0070C0"/>
                </a:solidFill>
                <a:effectLst>
                  <a:outerShdw blurRad="38100" dist="38100" dir="2700000" algn="tl">
                    <a:srgbClr val="C0C0C0"/>
                  </a:outerShdw>
                </a:effectLst>
              </a:rPr>
              <a:t>Innovation Management</a:t>
            </a:r>
            <a:endParaRPr lang="en-US" altLang="en-US" sz="2000" b="1">
              <a:solidFill>
                <a:srgbClr val="0070C0"/>
              </a:solidFill>
              <a:effectLst>
                <a:outerShdw blurRad="38100" dist="38100" dir="2700000" algn="tl">
                  <a:srgbClr val="C0C0C0"/>
                </a:outerShdw>
              </a:effectLst>
            </a:endParaRPr>
          </a:p>
        </p:txBody>
      </p:sp>
      <p:sp>
        <p:nvSpPr>
          <p:cNvPr id="11" name="Rectangle 2">
            <a:extLst>
              <a:ext uri="{FF2B5EF4-FFF2-40B4-BE49-F238E27FC236}">
                <a16:creationId xmlns:a16="http://schemas.microsoft.com/office/drawing/2014/main" id="{BA484F28-A2DC-FE5A-FC61-68FEDB6B5B11}"/>
              </a:ext>
            </a:extLst>
          </p:cNvPr>
          <p:cNvSpPr txBox="1">
            <a:spLocks noChangeArrowheads="1"/>
          </p:cNvSpPr>
          <p:nvPr/>
        </p:nvSpPr>
        <p:spPr bwMode="auto">
          <a:xfrm>
            <a:off x="2557462" y="4285072"/>
            <a:ext cx="3343275" cy="704850"/>
          </a:xfrm>
          <a:prstGeom prst="rect">
            <a:avLst/>
          </a:prstGeom>
          <a:noFill/>
          <a:ln>
            <a:noFill/>
          </a:ln>
        </p:spPr>
        <p:txBody>
          <a:bodyPr lIns="0" tIns="0" rIns="0" bIns="0"/>
          <a:lstStyle>
            <a:lvl1pPr defTabSz="762000"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defTabSz="762000"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a:lnSpc>
                <a:spcPct val="90000"/>
              </a:lnSpc>
            </a:pPr>
            <a:r>
              <a:rPr lang="en-US" altLang="en-US" b="1" dirty="0">
                <a:solidFill>
                  <a:srgbClr val="0070C0"/>
                </a:solidFill>
                <a:effectLst>
                  <a:outerShdw blurRad="38100" dist="38100" dir="2700000" algn="tl">
                    <a:srgbClr val="C0C0C0"/>
                  </a:outerShdw>
                </a:effectLst>
              </a:rPr>
              <a:t>EU Institutions</a:t>
            </a:r>
          </a:p>
          <a:p>
            <a:pPr algn="ctr">
              <a:lnSpc>
                <a:spcPct val="90000"/>
              </a:lnSpc>
            </a:pPr>
            <a:r>
              <a:rPr lang="en-US" altLang="en-US" b="1" dirty="0">
                <a:solidFill>
                  <a:srgbClr val="0070C0"/>
                </a:solidFill>
                <a:effectLst>
                  <a:outerShdw blurRad="38100" dist="38100" dir="2700000" algn="tl">
                    <a:srgbClr val="C0C0C0"/>
                  </a:outerShdw>
                </a:effectLst>
              </a:rPr>
              <a:t>Government</a:t>
            </a:r>
            <a:endParaRPr lang="en-US" altLang="en-US" sz="1800" b="1" dirty="0">
              <a:solidFill>
                <a:srgbClr val="0070C0"/>
              </a:solidFill>
              <a:effectLst>
                <a:outerShdw blurRad="38100" dist="38100" dir="2700000" algn="tl">
                  <a:srgbClr val="C0C0C0"/>
                </a:outerShdw>
              </a:effectLst>
            </a:endParaRPr>
          </a:p>
        </p:txBody>
      </p:sp>
      <p:sp>
        <p:nvSpPr>
          <p:cNvPr id="12" name="Rectangle 2">
            <a:extLst>
              <a:ext uri="{FF2B5EF4-FFF2-40B4-BE49-F238E27FC236}">
                <a16:creationId xmlns:a16="http://schemas.microsoft.com/office/drawing/2014/main" id="{BD8AEA0C-9EB7-C60D-9AE6-AEF007DD48BB}"/>
              </a:ext>
            </a:extLst>
          </p:cNvPr>
          <p:cNvSpPr txBox="1">
            <a:spLocks noChangeArrowheads="1"/>
          </p:cNvSpPr>
          <p:nvPr/>
        </p:nvSpPr>
        <p:spPr bwMode="auto">
          <a:xfrm>
            <a:off x="3397659" y="3213508"/>
            <a:ext cx="3007519" cy="703263"/>
          </a:xfrm>
          <a:prstGeom prst="rect">
            <a:avLst/>
          </a:prstGeom>
          <a:noFill/>
          <a:ln>
            <a:noFill/>
          </a:ln>
        </p:spPr>
        <p:txBody>
          <a:bodyPr lIns="0" tIns="0" rIns="0" bIns="0"/>
          <a:lstStyle>
            <a:lvl1pPr defTabSz="762000"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defTabSz="762000"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a:lnSpc>
                <a:spcPct val="90000"/>
              </a:lnSpc>
            </a:pPr>
            <a:r>
              <a:rPr lang="en-US" altLang="en-US" sz="3200" b="1" dirty="0">
                <a:solidFill>
                  <a:srgbClr val="0070C0"/>
                </a:solidFill>
                <a:effectLst>
                  <a:outerShdw blurRad="38100" dist="38100" dir="2700000" algn="tl">
                    <a:srgbClr val="C0C0C0"/>
                  </a:outerShdw>
                </a:effectLst>
              </a:rPr>
              <a:t>Coaching and Mentoring</a:t>
            </a:r>
            <a:endParaRPr lang="en-US" altLang="en-US" b="1" dirty="0">
              <a:solidFill>
                <a:srgbClr val="0070C0"/>
              </a:solidFill>
              <a:effectLst>
                <a:outerShdw blurRad="38100" dist="38100" dir="2700000" algn="tl">
                  <a:srgbClr val="C0C0C0"/>
                </a:outerShdw>
              </a:effectLst>
            </a:endParaRPr>
          </a:p>
        </p:txBody>
      </p:sp>
      <p:sp>
        <p:nvSpPr>
          <p:cNvPr id="13" name="Rectangle 2">
            <a:extLst>
              <a:ext uri="{FF2B5EF4-FFF2-40B4-BE49-F238E27FC236}">
                <a16:creationId xmlns:a16="http://schemas.microsoft.com/office/drawing/2014/main" id="{4BB46D4C-C14E-A588-DA0C-C6F415ACF26E}"/>
              </a:ext>
            </a:extLst>
          </p:cNvPr>
          <p:cNvSpPr txBox="1">
            <a:spLocks noChangeArrowheads="1"/>
          </p:cNvSpPr>
          <p:nvPr/>
        </p:nvSpPr>
        <p:spPr bwMode="auto">
          <a:xfrm>
            <a:off x="4300538" y="5075238"/>
            <a:ext cx="1258887" cy="703262"/>
          </a:xfrm>
          <a:prstGeom prst="rect">
            <a:avLst/>
          </a:prstGeom>
          <a:noFill/>
          <a:ln>
            <a:noFill/>
          </a:ln>
        </p:spPr>
        <p:txBody>
          <a:bodyPr lIns="0" tIns="0" rIns="0" bIns="0"/>
          <a:lstStyle>
            <a:lvl1pPr defTabSz="762000"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defTabSz="762000"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90000"/>
              </a:lnSpc>
            </a:pPr>
            <a:r>
              <a:rPr lang="en-US" altLang="en-US" sz="2800" b="1">
                <a:solidFill>
                  <a:srgbClr val="0070C0"/>
                </a:solidFill>
                <a:effectLst>
                  <a:outerShdw blurRad="38100" dist="38100" dir="2700000" algn="tl">
                    <a:srgbClr val="C0C0C0"/>
                  </a:outerShdw>
                </a:effectLst>
              </a:rPr>
              <a:t>NGOs</a:t>
            </a:r>
            <a:endParaRPr lang="en-US" altLang="en-US" sz="2000" b="1">
              <a:solidFill>
                <a:srgbClr val="0070C0"/>
              </a:solidFill>
              <a:effectLst>
                <a:outerShdw blurRad="38100" dist="38100" dir="2700000" algn="tl">
                  <a:srgbClr val="C0C0C0"/>
                </a:outerShdw>
              </a:effectLst>
            </a:endParaRPr>
          </a:p>
        </p:txBody>
      </p:sp>
      <p:sp>
        <p:nvSpPr>
          <p:cNvPr id="15" name="Rectangle 2">
            <a:extLst>
              <a:ext uri="{FF2B5EF4-FFF2-40B4-BE49-F238E27FC236}">
                <a16:creationId xmlns:a16="http://schemas.microsoft.com/office/drawing/2014/main" id="{5CF25311-B030-2F8C-1E4A-EB6E53338496}"/>
              </a:ext>
            </a:extLst>
          </p:cNvPr>
          <p:cNvSpPr txBox="1">
            <a:spLocks noChangeArrowheads="1"/>
          </p:cNvSpPr>
          <p:nvPr/>
        </p:nvSpPr>
        <p:spPr bwMode="auto">
          <a:xfrm>
            <a:off x="6599603" y="5468528"/>
            <a:ext cx="2374900" cy="703262"/>
          </a:xfrm>
          <a:prstGeom prst="rect">
            <a:avLst/>
          </a:prstGeom>
          <a:noFill/>
          <a:ln>
            <a:noFill/>
          </a:ln>
        </p:spPr>
        <p:txBody>
          <a:bodyPr lIns="0" tIns="0" rIns="0" bIns="0"/>
          <a:lstStyle>
            <a:lvl1pPr defTabSz="762000"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defTabSz="762000"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90000"/>
              </a:lnSpc>
            </a:pPr>
            <a:r>
              <a:rPr lang="en-US" altLang="en-US" sz="2800" b="1">
                <a:solidFill>
                  <a:srgbClr val="0070C0"/>
                </a:solidFill>
                <a:effectLst>
                  <a:outerShdw blurRad="38100" dist="38100" dir="2700000" algn="tl">
                    <a:srgbClr val="C0C0C0"/>
                  </a:outerShdw>
                </a:effectLst>
              </a:rPr>
              <a:t>Change Leadership</a:t>
            </a:r>
            <a:endParaRPr lang="en-US" altLang="en-US" sz="2000" b="1">
              <a:solidFill>
                <a:srgbClr val="0070C0"/>
              </a:solidFill>
              <a:effectLst>
                <a:outerShdw blurRad="38100" dist="38100" dir="2700000" algn="tl">
                  <a:srgbClr val="C0C0C0"/>
                </a:outerShdw>
              </a:effectLst>
            </a:endParaRPr>
          </a:p>
        </p:txBody>
      </p:sp>
      <p:sp>
        <p:nvSpPr>
          <p:cNvPr id="16" name="Rectangle 2">
            <a:extLst>
              <a:ext uri="{FF2B5EF4-FFF2-40B4-BE49-F238E27FC236}">
                <a16:creationId xmlns:a16="http://schemas.microsoft.com/office/drawing/2014/main" id="{7605CA51-44E7-D73F-B433-B5548DEBF35F}"/>
              </a:ext>
            </a:extLst>
          </p:cNvPr>
          <p:cNvSpPr txBox="1">
            <a:spLocks noChangeArrowheads="1"/>
          </p:cNvSpPr>
          <p:nvPr/>
        </p:nvSpPr>
        <p:spPr bwMode="auto">
          <a:xfrm>
            <a:off x="6248400" y="6477000"/>
            <a:ext cx="2590800" cy="381000"/>
          </a:xfrm>
          <a:prstGeom prst="rect">
            <a:avLst/>
          </a:prstGeom>
          <a:noFill/>
          <a:ln>
            <a:noFill/>
          </a:ln>
        </p:spPr>
        <p:txBody>
          <a:bodyPr lIns="0" tIns="0" rIns="0" bIns="0"/>
          <a:lstStyle>
            <a:lvl1pPr defTabSz="762000"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defTabSz="762000"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90000"/>
              </a:lnSpc>
            </a:pPr>
            <a:r>
              <a:rPr lang="en-GB" altLang="en-US" b="1">
                <a:solidFill>
                  <a:srgbClr val="0070C0"/>
                </a:solidFill>
                <a:effectLst>
                  <a:outerShdw blurRad="38100" dist="38100" dir="2700000" algn="tl">
                    <a:srgbClr val="C0C0C0"/>
                  </a:outerShdw>
                </a:effectLst>
              </a:rPr>
              <a:t>Oil and Gas</a:t>
            </a:r>
            <a:endParaRPr lang="en-US" altLang="en-US" sz="1800" b="1" i="1">
              <a:solidFill>
                <a:srgbClr val="0070C0"/>
              </a:solidFill>
              <a:effectLst>
                <a:outerShdw blurRad="38100" dist="38100" dir="2700000" algn="tl">
                  <a:srgbClr val="C0C0C0"/>
                </a:outerShdw>
              </a:effectLst>
            </a:endParaRPr>
          </a:p>
        </p:txBody>
      </p:sp>
      <p:sp>
        <p:nvSpPr>
          <p:cNvPr id="17" name="Rectangle 2">
            <a:extLst>
              <a:ext uri="{FF2B5EF4-FFF2-40B4-BE49-F238E27FC236}">
                <a16:creationId xmlns:a16="http://schemas.microsoft.com/office/drawing/2014/main" id="{AB072286-4530-609D-B99F-EA79FBDBA1B0}"/>
              </a:ext>
            </a:extLst>
          </p:cNvPr>
          <p:cNvSpPr txBox="1">
            <a:spLocks noChangeArrowheads="1"/>
          </p:cNvSpPr>
          <p:nvPr/>
        </p:nvSpPr>
        <p:spPr bwMode="auto">
          <a:xfrm>
            <a:off x="5410200" y="4572000"/>
            <a:ext cx="2667000" cy="609600"/>
          </a:xfrm>
          <a:prstGeom prst="rect">
            <a:avLst/>
          </a:prstGeom>
          <a:noFill/>
          <a:ln>
            <a:noFill/>
          </a:ln>
        </p:spPr>
        <p:txBody>
          <a:bodyPr lIns="0" tIns="0" rIns="0" bIns="0"/>
          <a:lstStyle>
            <a:lvl1pPr defTabSz="762000" eaLnBrk="0" hangingPunct="0">
              <a:defRPr sz="2400">
                <a:solidFill>
                  <a:schemeClr val="tx1"/>
                </a:solidFill>
                <a:latin typeface="Arial" charset="0"/>
                <a:ea typeface="ＭＳ Ｐゴシック" pitchFamily="-84" charset="-128"/>
              </a:defRPr>
            </a:lvl1pPr>
            <a:lvl2pPr marL="37931725" indent="-37474525" defTabSz="762000" eaLnBrk="0" hangingPunct="0">
              <a:defRPr sz="2400">
                <a:solidFill>
                  <a:schemeClr val="tx1"/>
                </a:solidFill>
                <a:latin typeface="Arial" charset="0"/>
                <a:ea typeface="ＭＳ Ｐゴシック" pitchFamily="-84" charset="-128"/>
              </a:defRPr>
            </a:lvl2pPr>
            <a:lvl3pPr eaLnBrk="0" hangingPunct="0">
              <a:defRPr sz="2400">
                <a:solidFill>
                  <a:schemeClr val="tx1"/>
                </a:solidFill>
                <a:latin typeface="Arial" charset="0"/>
                <a:ea typeface="ＭＳ Ｐゴシック" pitchFamily="-84" charset="-128"/>
              </a:defRPr>
            </a:lvl3pPr>
            <a:lvl4pPr eaLnBrk="0" hangingPunct="0">
              <a:defRPr sz="2400">
                <a:solidFill>
                  <a:schemeClr val="tx1"/>
                </a:solidFill>
                <a:latin typeface="Arial" charset="0"/>
                <a:ea typeface="ＭＳ Ｐゴシック" pitchFamily="-84" charset="-128"/>
              </a:defRPr>
            </a:lvl4pPr>
            <a:lvl5pPr eaLnBrk="0" hangingPunct="0">
              <a:defRPr sz="2400">
                <a:solidFill>
                  <a:schemeClr val="tx1"/>
                </a:solidFill>
                <a:latin typeface="Arial" charset="0"/>
                <a:ea typeface="ＭＳ Ｐゴシック" pitchFamily="-84" charset="-128"/>
              </a:defRPr>
            </a:lvl5pPr>
            <a:lvl6pPr marL="457200" eaLnBrk="0" fontAlgn="base" hangingPunct="0">
              <a:spcBef>
                <a:spcPct val="0"/>
              </a:spcBef>
              <a:spcAft>
                <a:spcPct val="0"/>
              </a:spcAft>
              <a:defRPr sz="2400">
                <a:solidFill>
                  <a:schemeClr val="tx1"/>
                </a:solidFill>
                <a:latin typeface="Arial" charset="0"/>
                <a:ea typeface="ＭＳ Ｐゴシック" pitchFamily="-84" charset="-128"/>
              </a:defRPr>
            </a:lvl6pPr>
            <a:lvl7pPr marL="914400" eaLnBrk="0" fontAlgn="base" hangingPunct="0">
              <a:spcBef>
                <a:spcPct val="0"/>
              </a:spcBef>
              <a:spcAft>
                <a:spcPct val="0"/>
              </a:spcAft>
              <a:defRPr sz="2400">
                <a:solidFill>
                  <a:schemeClr val="tx1"/>
                </a:solidFill>
                <a:latin typeface="Arial" charset="0"/>
                <a:ea typeface="ＭＳ Ｐゴシック" pitchFamily="-84" charset="-128"/>
              </a:defRPr>
            </a:lvl7pPr>
            <a:lvl8pPr marL="1371600" eaLnBrk="0" fontAlgn="base" hangingPunct="0">
              <a:spcBef>
                <a:spcPct val="0"/>
              </a:spcBef>
              <a:spcAft>
                <a:spcPct val="0"/>
              </a:spcAft>
              <a:defRPr sz="2400">
                <a:solidFill>
                  <a:schemeClr val="tx1"/>
                </a:solidFill>
                <a:latin typeface="Arial" charset="0"/>
                <a:ea typeface="ＭＳ Ｐゴシック" pitchFamily="-84" charset="-128"/>
              </a:defRPr>
            </a:lvl8pPr>
            <a:lvl9pPr marL="1828800" eaLnBrk="0" fontAlgn="base" hangingPunct="0">
              <a:spcBef>
                <a:spcPct val="0"/>
              </a:spcBef>
              <a:spcAft>
                <a:spcPct val="0"/>
              </a:spcAft>
              <a:defRPr sz="2400">
                <a:solidFill>
                  <a:schemeClr val="tx1"/>
                </a:solidFill>
                <a:latin typeface="Arial" charset="0"/>
                <a:ea typeface="ＭＳ Ｐゴシック" pitchFamily="-84" charset="-128"/>
              </a:defRPr>
            </a:lvl9pPr>
          </a:lstStyle>
          <a:p>
            <a:pPr algn="ctr">
              <a:lnSpc>
                <a:spcPct val="90000"/>
              </a:lnSpc>
              <a:defRPr/>
            </a:pPr>
            <a:r>
              <a:rPr lang="en-US" altLang="en-US" b="1">
                <a:solidFill>
                  <a:srgbClr val="0070C0"/>
                </a:solidFill>
                <a:effectLst>
                  <a:outerShdw blurRad="38100" dist="38100" dir="2700000" algn="tl">
                    <a:srgbClr val="C0C0C0"/>
                  </a:outerShdw>
                </a:effectLst>
              </a:rPr>
              <a:t>Microwave</a:t>
            </a:r>
          </a:p>
          <a:p>
            <a:pPr algn="ctr">
              <a:lnSpc>
                <a:spcPct val="90000"/>
              </a:lnSpc>
              <a:defRPr/>
            </a:pPr>
            <a:r>
              <a:rPr lang="en-US" altLang="en-US" b="1">
                <a:solidFill>
                  <a:srgbClr val="0070C0"/>
                </a:solidFill>
                <a:effectLst>
                  <a:outerShdw blurRad="38100" dist="38100" dir="2700000" algn="tl">
                    <a:srgbClr val="C0C0C0"/>
                  </a:outerShdw>
                </a:effectLst>
              </a:rPr>
              <a:t>Networks</a:t>
            </a:r>
          </a:p>
        </p:txBody>
      </p:sp>
      <p:sp>
        <p:nvSpPr>
          <p:cNvPr id="18" name="Rectangle 2">
            <a:extLst>
              <a:ext uri="{FF2B5EF4-FFF2-40B4-BE49-F238E27FC236}">
                <a16:creationId xmlns:a16="http://schemas.microsoft.com/office/drawing/2014/main" id="{2D473BF1-1BA2-DE1A-D0DC-DABC9B15662C}"/>
              </a:ext>
            </a:extLst>
          </p:cNvPr>
          <p:cNvSpPr txBox="1">
            <a:spLocks noChangeArrowheads="1"/>
          </p:cNvSpPr>
          <p:nvPr/>
        </p:nvSpPr>
        <p:spPr bwMode="auto">
          <a:xfrm>
            <a:off x="126206" y="3303780"/>
            <a:ext cx="1462088" cy="552450"/>
          </a:xfrm>
          <a:prstGeom prst="rect">
            <a:avLst/>
          </a:prstGeom>
          <a:noFill/>
          <a:ln>
            <a:noFill/>
          </a:ln>
        </p:spPr>
        <p:txBody>
          <a:bodyPr lIns="0" tIns="0" rIns="0" bIns="0"/>
          <a:lstStyle>
            <a:lvl1pPr algn="l" defTabSz="762000" rtl="0" eaLnBrk="0" fontAlgn="base" hangingPunct="0">
              <a:lnSpc>
                <a:spcPct val="90000"/>
              </a:lnSpc>
              <a:spcBef>
                <a:spcPct val="0"/>
              </a:spcBef>
              <a:spcAft>
                <a:spcPct val="0"/>
              </a:spcAft>
              <a:defRPr sz="2000" b="1">
                <a:solidFill>
                  <a:schemeClr val="tx1"/>
                </a:solidFill>
                <a:latin typeface="+mj-lt"/>
                <a:ea typeface="+mj-ea"/>
                <a:cs typeface="+mj-cs"/>
              </a:defRPr>
            </a:lvl1pPr>
            <a:lvl2pPr algn="l" defTabSz="762000" rtl="0" eaLnBrk="0" fontAlgn="base" hangingPunct="0">
              <a:lnSpc>
                <a:spcPct val="90000"/>
              </a:lnSpc>
              <a:spcBef>
                <a:spcPct val="0"/>
              </a:spcBef>
              <a:spcAft>
                <a:spcPct val="0"/>
              </a:spcAft>
              <a:defRPr sz="2000" b="1">
                <a:solidFill>
                  <a:schemeClr val="tx1"/>
                </a:solidFill>
                <a:latin typeface="Arial Narrow" pitchFamily="34" charset="0"/>
              </a:defRPr>
            </a:lvl2pPr>
            <a:lvl3pPr algn="l" defTabSz="762000" rtl="0" eaLnBrk="0" fontAlgn="base" hangingPunct="0">
              <a:lnSpc>
                <a:spcPct val="90000"/>
              </a:lnSpc>
              <a:spcBef>
                <a:spcPct val="0"/>
              </a:spcBef>
              <a:spcAft>
                <a:spcPct val="0"/>
              </a:spcAft>
              <a:defRPr sz="2000" b="1">
                <a:solidFill>
                  <a:schemeClr val="tx1"/>
                </a:solidFill>
                <a:latin typeface="Arial Narrow" pitchFamily="34" charset="0"/>
              </a:defRPr>
            </a:lvl3pPr>
            <a:lvl4pPr algn="l" defTabSz="762000" rtl="0" eaLnBrk="0" fontAlgn="base" hangingPunct="0">
              <a:lnSpc>
                <a:spcPct val="90000"/>
              </a:lnSpc>
              <a:spcBef>
                <a:spcPct val="0"/>
              </a:spcBef>
              <a:spcAft>
                <a:spcPct val="0"/>
              </a:spcAft>
              <a:defRPr sz="2000" b="1">
                <a:solidFill>
                  <a:schemeClr val="tx1"/>
                </a:solidFill>
                <a:latin typeface="Arial Narrow" pitchFamily="34" charset="0"/>
              </a:defRPr>
            </a:lvl4pPr>
            <a:lvl5pPr algn="l" defTabSz="762000" rtl="0" eaLnBrk="0" fontAlgn="base" hangingPunct="0">
              <a:lnSpc>
                <a:spcPct val="90000"/>
              </a:lnSpc>
              <a:spcBef>
                <a:spcPct val="0"/>
              </a:spcBef>
              <a:spcAft>
                <a:spcPct val="0"/>
              </a:spcAft>
              <a:defRPr sz="2000" b="1">
                <a:solidFill>
                  <a:schemeClr val="tx1"/>
                </a:solidFill>
                <a:latin typeface="Arial Narrow" pitchFamily="34" charset="0"/>
              </a:defRPr>
            </a:lvl5pPr>
            <a:lvl6pPr marL="457200" algn="l" defTabSz="762000" rtl="0" fontAlgn="base">
              <a:lnSpc>
                <a:spcPct val="90000"/>
              </a:lnSpc>
              <a:spcBef>
                <a:spcPct val="0"/>
              </a:spcBef>
              <a:spcAft>
                <a:spcPct val="0"/>
              </a:spcAft>
              <a:defRPr sz="2000" b="1">
                <a:solidFill>
                  <a:schemeClr val="tx1"/>
                </a:solidFill>
                <a:latin typeface="Arial Narrow" pitchFamily="34" charset="0"/>
              </a:defRPr>
            </a:lvl6pPr>
            <a:lvl7pPr marL="914400" algn="l" defTabSz="762000" rtl="0" fontAlgn="base">
              <a:lnSpc>
                <a:spcPct val="90000"/>
              </a:lnSpc>
              <a:spcBef>
                <a:spcPct val="0"/>
              </a:spcBef>
              <a:spcAft>
                <a:spcPct val="0"/>
              </a:spcAft>
              <a:defRPr sz="2000" b="1">
                <a:solidFill>
                  <a:schemeClr val="tx1"/>
                </a:solidFill>
                <a:latin typeface="Arial Narrow" pitchFamily="34" charset="0"/>
              </a:defRPr>
            </a:lvl7pPr>
            <a:lvl8pPr marL="1371600" algn="l" defTabSz="762000" rtl="0" fontAlgn="base">
              <a:lnSpc>
                <a:spcPct val="90000"/>
              </a:lnSpc>
              <a:spcBef>
                <a:spcPct val="0"/>
              </a:spcBef>
              <a:spcAft>
                <a:spcPct val="0"/>
              </a:spcAft>
              <a:defRPr sz="2000" b="1">
                <a:solidFill>
                  <a:schemeClr val="tx1"/>
                </a:solidFill>
                <a:latin typeface="Arial Narrow" pitchFamily="34" charset="0"/>
              </a:defRPr>
            </a:lvl8pPr>
            <a:lvl9pPr marL="1828800" algn="l" defTabSz="762000" rtl="0" fontAlgn="base">
              <a:lnSpc>
                <a:spcPct val="90000"/>
              </a:lnSpc>
              <a:spcBef>
                <a:spcPct val="0"/>
              </a:spcBef>
              <a:spcAft>
                <a:spcPct val="0"/>
              </a:spcAft>
              <a:defRPr sz="2000" b="1">
                <a:solidFill>
                  <a:schemeClr val="tx1"/>
                </a:solidFill>
                <a:latin typeface="Arial Narrow" pitchFamily="34" charset="0"/>
              </a:defRPr>
            </a:lvl9pPr>
          </a:lstStyle>
          <a:p>
            <a:pPr>
              <a:defRPr/>
            </a:pPr>
            <a:r>
              <a:rPr lang="en-US" sz="2800" dirty="0">
                <a:solidFill>
                  <a:srgbClr val="0070C0"/>
                </a:solidFill>
                <a:effectLst>
                  <a:outerShdw blurRad="38100" dist="38100" dir="2700000" algn="tl">
                    <a:srgbClr val="C0C0C0"/>
                  </a:outerShdw>
                </a:effectLst>
              </a:rPr>
              <a:t>MOD</a:t>
            </a:r>
          </a:p>
        </p:txBody>
      </p:sp>
      <p:sp>
        <p:nvSpPr>
          <p:cNvPr id="19" name="Rectangle 2">
            <a:extLst>
              <a:ext uri="{FF2B5EF4-FFF2-40B4-BE49-F238E27FC236}">
                <a16:creationId xmlns:a16="http://schemas.microsoft.com/office/drawing/2014/main" id="{B6A917FB-F258-9AD8-3340-9D8EF8C8CC40}"/>
              </a:ext>
            </a:extLst>
          </p:cNvPr>
          <p:cNvSpPr txBox="1">
            <a:spLocks noChangeArrowheads="1"/>
          </p:cNvSpPr>
          <p:nvPr/>
        </p:nvSpPr>
        <p:spPr bwMode="auto">
          <a:xfrm>
            <a:off x="4630851" y="1869145"/>
            <a:ext cx="2514600" cy="533400"/>
          </a:xfrm>
          <a:prstGeom prst="rect">
            <a:avLst/>
          </a:prstGeom>
          <a:noFill/>
          <a:ln>
            <a:noFill/>
          </a:ln>
        </p:spPr>
        <p:txBody>
          <a:bodyPr lIns="0" tIns="0" rIns="0" bIns="0"/>
          <a:lstStyle>
            <a:lvl1pPr algn="l" defTabSz="762000" rtl="0" eaLnBrk="0" fontAlgn="base" hangingPunct="0">
              <a:lnSpc>
                <a:spcPct val="90000"/>
              </a:lnSpc>
              <a:spcBef>
                <a:spcPct val="0"/>
              </a:spcBef>
              <a:spcAft>
                <a:spcPct val="0"/>
              </a:spcAft>
              <a:defRPr sz="2000" b="1">
                <a:solidFill>
                  <a:schemeClr val="tx1"/>
                </a:solidFill>
                <a:latin typeface="+mj-lt"/>
                <a:ea typeface="+mj-ea"/>
                <a:cs typeface="+mj-cs"/>
              </a:defRPr>
            </a:lvl1pPr>
            <a:lvl2pPr algn="l" defTabSz="762000" rtl="0" eaLnBrk="0" fontAlgn="base" hangingPunct="0">
              <a:lnSpc>
                <a:spcPct val="90000"/>
              </a:lnSpc>
              <a:spcBef>
                <a:spcPct val="0"/>
              </a:spcBef>
              <a:spcAft>
                <a:spcPct val="0"/>
              </a:spcAft>
              <a:defRPr sz="2000" b="1">
                <a:solidFill>
                  <a:schemeClr val="tx1"/>
                </a:solidFill>
                <a:latin typeface="Arial Narrow" pitchFamily="34" charset="0"/>
              </a:defRPr>
            </a:lvl2pPr>
            <a:lvl3pPr algn="l" defTabSz="762000" rtl="0" eaLnBrk="0" fontAlgn="base" hangingPunct="0">
              <a:lnSpc>
                <a:spcPct val="90000"/>
              </a:lnSpc>
              <a:spcBef>
                <a:spcPct val="0"/>
              </a:spcBef>
              <a:spcAft>
                <a:spcPct val="0"/>
              </a:spcAft>
              <a:defRPr sz="2000" b="1">
                <a:solidFill>
                  <a:schemeClr val="tx1"/>
                </a:solidFill>
                <a:latin typeface="Arial Narrow" pitchFamily="34" charset="0"/>
              </a:defRPr>
            </a:lvl3pPr>
            <a:lvl4pPr algn="l" defTabSz="762000" rtl="0" eaLnBrk="0" fontAlgn="base" hangingPunct="0">
              <a:lnSpc>
                <a:spcPct val="90000"/>
              </a:lnSpc>
              <a:spcBef>
                <a:spcPct val="0"/>
              </a:spcBef>
              <a:spcAft>
                <a:spcPct val="0"/>
              </a:spcAft>
              <a:defRPr sz="2000" b="1">
                <a:solidFill>
                  <a:schemeClr val="tx1"/>
                </a:solidFill>
                <a:latin typeface="Arial Narrow" pitchFamily="34" charset="0"/>
              </a:defRPr>
            </a:lvl4pPr>
            <a:lvl5pPr algn="l" defTabSz="762000" rtl="0" eaLnBrk="0" fontAlgn="base" hangingPunct="0">
              <a:lnSpc>
                <a:spcPct val="90000"/>
              </a:lnSpc>
              <a:spcBef>
                <a:spcPct val="0"/>
              </a:spcBef>
              <a:spcAft>
                <a:spcPct val="0"/>
              </a:spcAft>
              <a:defRPr sz="2000" b="1">
                <a:solidFill>
                  <a:schemeClr val="tx1"/>
                </a:solidFill>
                <a:latin typeface="Arial Narrow" pitchFamily="34" charset="0"/>
              </a:defRPr>
            </a:lvl5pPr>
            <a:lvl6pPr marL="457200" algn="l" defTabSz="762000" rtl="0" fontAlgn="base">
              <a:lnSpc>
                <a:spcPct val="90000"/>
              </a:lnSpc>
              <a:spcBef>
                <a:spcPct val="0"/>
              </a:spcBef>
              <a:spcAft>
                <a:spcPct val="0"/>
              </a:spcAft>
              <a:defRPr sz="2000" b="1">
                <a:solidFill>
                  <a:schemeClr val="tx1"/>
                </a:solidFill>
                <a:latin typeface="Arial Narrow" pitchFamily="34" charset="0"/>
              </a:defRPr>
            </a:lvl6pPr>
            <a:lvl7pPr marL="914400" algn="l" defTabSz="762000" rtl="0" fontAlgn="base">
              <a:lnSpc>
                <a:spcPct val="90000"/>
              </a:lnSpc>
              <a:spcBef>
                <a:spcPct val="0"/>
              </a:spcBef>
              <a:spcAft>
                <a:spcPct val="0"/>
              </a:spcAft>
              <a:defRPr sz="2000" b="1">
                <a:solidFill>
                  <a:schemeClr val="tx1"/>
                </a:solidFill>
                <a:latin typeface="Arial Narrow" pitchFamily="34" charset="0"/>
              </a:defRPr>
            </a:lvl7pPr>
            <a:lvl8pPr marL="1371600" algn="l" defTabSz="762000" rtl="0" fontAlgn="base">
              <a:lnSpc>
                <a:spcPct val="90000"/>
              </a:lnSpc>
              <a:spcBef>
                <a:spcPct val="0"/>
              </a:spcBef>
              <a:spcAft>
                <a:spcPct val="0"/>
              </a:spcAft>
              <a:defRPr sz="2000" b="1">
                <a:solidFill>
                  <a:schemeClr val="tx1"/>
                </a:solidFill>
                <a:latin typeface="Arial Narrow" pitchFamily="34" charset="0"/>
              </a:defRPr>
            </a:lvl8pPr>
            <a:lvl9pPr marL="1828800" algn="l" defTabSz="762000" rtl="0" fontAlgn="base">
              <a:lnSpc>
                <a:spcPct val="90000"/>
              </a:lnSpc>
              <a:spcBef>
                <a:spcPct val="0"/>
              </a:spcBef>
              <a:spcAft>
                <a:spcPct val="0"/>
              </a:spcAft>
              <a:defRPr sz="2000" b="1">
                <a:solidFill>
                  <a:schemeClr val="tx1"/>
                </a:solidFill>
                <a:latin typeface="Arial Narrow" pitchFamily="34" charset="0"/>
              </a:defRPr>
            </a:lvl9pPr>
          </a:lstStyle>
          <a:p>
            <a:pPr algn="ctr">
              <a:defRPr/>
            </a:pPr>
            <a:r>
              <a:rPr lang="en-US" sz="2400" dirty="0">
                <a:solidFill>
                  <a:srgbClr val="0070C0"/>
                </a:solidFill>
                <a:effectLst>
                  <a:outerShdw blurRad="38100" dist="38100" dir="2700000" algn="tl">
                    <a:srgbClr val="C0C0C0"/>
                  </a:outerShdw>
                </a:effectLst>
              </a:rPr>
              <a:t>Learning &amp; </a:t>
            </a:r>
          </a:p>
          <a:p>
            <a:pPr algn="ctr">
              <a:defRPr/>
            </a:pPr>
            <a:r>
              <a:rPr lang="en-US" sz="2400" dirty="0">
                <a:solidFill>
                  <a:srgbClr val="0070C0"/>
                </a:solidFill>
                <a:effectLst>
                  <a:outerShdw blurRad="38100" dist="38100" dir="2700000" algn="tl">
                    <a:srgbClr val="C0C0C0"/>
                  </a:outerShdw>
                </a:effectLst>
              </a:rPr>
              <a:t>Development</a:t>
            </a:r>
          </a:p>
        </p:txBody>
      </p:sp>
      <p:sp>
        <p:nvSpPr>
          <p:cNvPr id="20" name="Rectangle 2">
            <a:extLst>
              <a:ext uri="{FF2B5EF4-FFF2-40B4-BE49-F238E27FC236}">
                <a16:creationId xmlns:a16="http://schemas.microsoft.com/office/drawing/2014/main" id="{3D94D8D9-8340-1E68-2E5F-79CFBA5DE80A}"/>
              </a:ext>
            </a:extLst>
          </p:cNvPr>
          <p:cNvSpPr txBox="1">
            <a:spLocks noChangeArrowheads="1"/>
          </p:cNvSpPr>
          <p:nvPr/>
        </p:nvSpPr>
        <p:spPr bwMode="auto">
          <a:xfrm>
            <a:off x="207169" y="4996657"/>
            <a:ext cx="3065463" cy="674688"/>
          </a:xfrm>
          <a:prstGeom prst="rect">
            <a:avLst/>
          </a:prstGeom>
          <a:noFill/>
          <a:ln>
            <a:noFill/>
          </a:ln>
        </p:spPr>
        <p:txBody>
          <a:bodyPr lIns="0" tIns="0" rIns="0" bIns="0"/>
          <a:lstStyle>
            <a:lvl1pPr algn="l" defTabSz="762000" rtl="0" eaLnBrk="0" fontAlgn="base" hangingPunct="0">
              <a:lnSpc>
                <a:spcPct val="90000"/>
              </a:lnSpc>
              <a:spcBef>
                <a:spcPct val="0"/>
              </a:spcBef>
              <a:spcAft>
                <a:spcPct val="0"/>
              </a:spcAft>
              <a:defRPr sz="2000" b="1">
                <a:solidFill>
                  <a:schemeClr val="tx1"/>
                </a:solidFill>
                <a:latin typeface="+mj-lt"/>
                <a:ea typeface="+mj-ea"/>
                <a:cs typeface="+mj-cs"/>
              </a:defRPr>
            </a:lvl1pPr>
            <a:lvl2pPr algn="l" defTabSz="762000" rtl="0" eaLnBrk="0" fontAlgn="base" hangingPunct="0">
              <a:lnSpc>
                <a:spcPct val="90000"/>
              </a:lnSpc>
              <a:spcBef>
                <a:spcPct val="0"/>
              </a:spcBef>
              <a:spcAft>
                <a:spcPct val="0"/>
              </a:spcAft>
              <a:defRPr sz="2000" b="1">
                <a:solidFill>
                  <a:schemeClr val="tx1"/>
                </a:solidFill>
                <a:latin typeface="Arial Narrow" pitchFamily="34" charset="0"/>
              </a:defRPr>
            </a:lvl2pPr>
            <a:lvl3pPr algn="l" defTabSz="762000" rtl="0" eaLnBrk="0" fontAlgn="base" hangingPunct="0">
              <a:lnSpc>
                <a:spcPct val="90000"/>
              </a:lnSpc>
              <a:spcBef>
                <a:spcPct val="0"/>
              </a:spcBef>
              <a:spcAft>
                <a:spcPct val="0"/>
              </a:spcAft>
              <a:defRPr sz="2000" b="1">
                <a:solidFill>
                  <a:schemeClr val="tx1"/>
                </a:solidFill>
                <a:latin typeface="Arial Narrow" pitchFamily="34" charset="0"/>
              </a:defRPr>
            </a:lvl3pPr>
            <a:lvl4pPr algn="l" defTabSz="762000" rtl="0" eaLnBrk="0" fontAlgn="base" hangingPunct="0">
              <a:lnSpc>
                <a:spcPct val="90000"/>
              </a:lnSpc>
              <a:spcBef>
                <a:spcPct val="0"/>
              </a:spcBef>
              <a:spcAft>
                <a:spcPct val="0"/>
              </a:spcAft>
              <a:defRPr sz="2000" b="1">
                <a:solidFill>
                  <a:schemeClr val="tx1"/>
                </a:solidFill>
                <a:latin typeface="Arial Narrow" pitchFamily="34" charset="0"/>
              </a:defRPr>
            </a:lvl4pPr>
            <a:lvl5pPr algn="l" defTabSz="762000" rtl="0" eaLnBrk="0" fontAlgn="base" hangingPunct="0">
              <a:lnSpc>
                <a:spcPct val="90000"/>
              </a:lnSpc>
              <a:spcBef>
                <a:spcPct val="0"/>
              </a:spcBef>
              <a:spcAft>
                <a:spcPct val="0"/>
              </a:spcAft>
              <a:defRPr sz="2000" b="1">
                <a:solidFill>
                  <a:schemeClr val="tx1"/>
                </a:solidFill>
                <a:latin typeface="Arial Narrow" pitchFamily="34" charset="0"/>
              </a:defRPr>
            </a:lvl5pPr>
            <a:lvl6pPr marL="457200" algn="l" defTabSz="762000" rtl="0" fontAlgn="base">
              <a:lnSpc>
                <a:spcPct val="90000"/>
              </a:lnSpc>
              <a:spcBef>
                <a:spcPct val="0"/>
              </a:spcBef>
              <a:spcAft>
                <a:spcPct val="0"/>
              </a:spcAft>
              <a:defRPr sz="2000" b="1">
                <a:solidFill>
                  <a:schemeClr val="tx1"/>
                </a:solidFill>
                <a:latin typeface="Arial Narrow" pitchFamily="34" charset="0"/>
              </a:defRPr>
            </a:lvl6pPr>
            <a:lvl7pPr marL="914400" algn="l" defTabSz="762000" rtl="0" fontAlgn="base">
              <a:lnSpc>
                <a:spcPct val="90000"/>
              </a:lnSpc>
              <a:spcBef>
                <a:spcPct val="0"/>
              </a:spcBef>
              <a:spcAft>
                <a:spcPct val="0"/>
              </a:spcAft>
              <a:defRPr sz="2000" b="1">
                <a:solidFill>
                  <a:schemeClr val="tx1"/>
                </a:solidFill>
                <a:latin typeface="Arial Narrow" pitchFamily="34" charset="0"/>
              </a:defRPr>
            </a:lvl7pPr>
            <a:lvl8pPr marL="1371600" algn="l" defTabSz="762000" rtl="0" fontAlgn="base">
              <a:lnSpc>
                <a:spcPct val="90000"/>
              </a:lnSpc>
              <a:spcBef>
                <a:spcPct val="0"/>
              </a:spcBef>
              <a:spcAft>
                <a:spcPct val="0"/>
              </a:spcAft>
              <a:defRPr sz="2000" b="1">
                <a:solidFill>
                  <a:schemeClr val="tx1"/>
                </a:solidFill>
                <a:latin typeface="Arial Narrow" pitchFamily="34" charset="0"/>
              </a:defRPr>
            </a:lvl8pPr>
            <a:lvl9pPr marL="1828800" algn="l" defTabSz="762000" rtl="0" fontAlgn="base">
              <a:lnSpc>
                <a:spcPct val="90000"/>
              </a:lnSpc>
              <a:spcBef>
                <a:spcPct val="0"/>
              </a:spcBef>
              <a:spcAft>
                <a:spcPct val="0"/>
              </a:spcAft>
              <a:defRPr sz="2000" b="1">
                <a:solidFill>
                  <a:schemeClr val="tx1"/>
                </a:solidFill>
                <a:latin typeface="Arial Narrow" pitchFamily="34" charset="0"/>
              </a:defRPr>
            </a:lvl9pPr>
          </a:lstStyle>
          <a:p>
            <a:pPr>
              <a:defRPr/>
            </a:pPr>
            <a:r>
              <a:rPr lang="en-US" sz="2400" dirty="0">
                <a:solidFill>
                  <a:srgbClr val="0070C0"/>
                </a:solidFill>
                <a:effectLst>
                  <a:outerShdw blurRad="38100" dist="38100" dir="2700000" algn="tl">
                    <a:srgbClr val="C0C0C0"/>
                  </a:outerShdw>
                </a:effectLst>
              </a:rPr>
              <a:t>Office of President</a:t>
            </a:r>
          </a:p>
        </p:txBody>
      </p:sp>
      <p:sp>
        <p:nvSpPr>
          <p:cNvPr id="21" name="Rectangle 2">
            <a:extLst>
              <a:ext uri="{FF2B5EF4-FFF2-40B4-BE49-F238E27FC236}">
                <a16:creationId xmlns:a16="http://schemas.microsoft.com/office/drawing/2014/main" id="{F17DDAE3-B855-8096-B811-F93E05A37386}"/>
              </a:ext>
            </a:extLst>
          </p:cNvPr>
          <p:cNvSpPr txBox="1">
            <a:spLocks noChangeArrowheads="1"/>
          </p:cNvSpPr>
          <p:nvPr/>
        </p:nvSpPr>
        <p:spPr bwMode="auto">
          <a:xfrm>
            <a:off x="3822701" y="2642597"/>
            <a:ext cx="2916237" cy="550863"/>
          </a:xfrm>
          <a:prstGeom prst="rect">
            <a:avLst/>
          </a:prstGeom>
          <a:noFill/>
          <a:ln>
            <a:noFill/>
          </a:ln>
        </p:spPr>
        <p:txBody>
          <a:bodyPr lIns="0" tIns="0" rIns="0" bIns="0"/>
          <a:lstStyle>
            <a:lvl1pPr defTabSz="762000" eaLnBrk="0" hangingPunct="0">
              <a:defRPr sz="2400">
                <a:solidFill>
                  <a:schemeClr val="tx1"/>
                </a:solidFill>
                <a:latin typeface="Arial" charset="0"/>
                <a:ea typeface="ＭＳ Ｐゴシック" pitchFamily="-84" charset="-128"/>
              </a:defRPr>
            </a:lvl1pPr>
            <a:lvl2pPr marL="37931725" indent="-37474525" defTabSz="762000" eaLnBrk="0" hangingPunct="0">
              <a:defRPr sz="2400">
                <a:solidFill>
                  <a:schemeClr val="tx1"/>
                </a:solidFill>
                <a:latin typeface="Arial" charset="0"/>
                <a:ea typeface="ＭＳ Ｐゴシック" pitchFamily="-84" charset="-128"/>
              </a:defRPr>
            </a:lvl2pPr>
            <a:lvl3pPr eaLnBrk="0" hangingPunct="0">
              <a:defRPr sz="2400">
                <a:solidFill>
                  <a:schemeClr val="tx1"/>
                </a:solidFill>
                <a:latin typeface="Arial" charset="0"/>
                <a:ea typeface="ＭＳ Ｐゴシック" pitchFamily="-84" charset="-128"/>
              </a:defRPr>
            </a:lvl3pPr>
            <a:lvl4pPr eaLnBrk="0" hangingPunct="0">
              <a:defRPr sz="2400">
                <a:solidFill>
                  <a:schemeClr val="tx1"/>
                </a:solidFill>
                <a:latin typeface="Arial" charset="0"/>
                <a:ea typeface="ＭＳ Ｐゴシック" pitchFamily="-84" charset="-128"/>
              </a:defRPr>
            </a:lvl4pPr>
            <a:lvl5pPr eaLnBrk="0" hangingPunct="0">
              <a:defRPr sz="2400">
                <a:solidFill>
                  <a:schemeClr val="tx1"/>
                </a:solidFill>
                <a:latin typeface="Arial" charset="0"/>
                <a:ea typeface="ＭＳ Ｐゴシック" pitchFamily="-84" charset="-128"/>
              </a:defRPr>
            </a:lvl5pPr>
            <a:lvl6pPr marL="457200" eaLnBrk="0" fontAlgn="base" hangingPunct="0">
              <a:spcBef>
                <a:spcPct val="0"/>
              </a:spcBef>
              <a:spcAft>
                <a:spcPct val="0"/>
              </a:spcAft>
              <a:defRPr sz="2400">
                <a:solidFill>
                  <a:schemeClr val="tx1"/>
                </a:solidFill>
                <a:latin typeface="Arial" charset="0"/>
                <a:ea typeface="ＭＳ Ｐゴシック" pitchFamily="-84" charset="-128"/>
              </a:defRPr>
            </a:lvl6pPr>
            <a:lvl7pPr marL="914400" eaLnBrk="0" fontAlgn="base" hangingPunct="0">
              <a:spcBef>
                <a:spcPct val="0"/>
              </a:spcBef>
              <a:spcAft>
                <a:spcPct val="0"/>
              </a:spcAft>
              <a:defRPr sz="2400">
                <a:solidFill>
                  <a:schemeClr val="tx1"/>
                </a:solidFill>
                <a:latin typeface="Arial" charset="0"/>
                <a:ea typeface="ＭＳ Ｐゴシック" pitchFamily="-84" charset="-128"/>
              </a:defRPr>
            </a:lvl7pPr>
            <a:lvl8pPr marL="1371600" eaLnBrk="0" fontAlgn="base" hangingPunct="0">
              <a:spcBef>
                <a:spcPct val="0"/>
              </a:spcBef>
              <a:spcAft>
                <a:spcPct val="0"/>
              </a:spcAft>
              <a:defRPr sz="2400">
                <a:solidFill>
                  <a:schemeClr val="tx1"/>
                </a:solidFill>
                <a:latin typeface="Arial" charset="0"/>
                <a:ea typeface="ＭＳ Ｐゴシック" pitchFamily="-84" charset="-128"/>
              </a:defRPr>
            </a:lvl8pPr>
            <a:lvl9pPr marL="1828800" eaLnBrk="0" fontAlgn="base" hangingPunct="0">
              <a:spcBef>
                <a:spcPct val="0"/>
              </a:spcBef>
              <a:spcAft>
                <a:spcPct val="0"/>
              </a:spcAft>
              <a:defRPr sz="2400">
                <a:solidFill>
                  <a:schemeClr val="tx1"/>
                </a:solidFill>
                <a:latin typeface="Arial" charset="0"/>
                <a:ea typeface="ＭＳ Ｐゴシック" pitchFamily="-84" charset="-128"/>
              </a:defRPr>
            </a:lvl9pPr>
          </a:lstStyle>
          <a:p>
            <a:pPr>
              <a:lnSpc>
                <a:spcPct val="90000"/>
              </a:lnSpc>
              <a:defRPr/>
            </a:pPr>
            <a:r>
              <a:rPr lang="en-US" altLang="en-US" b="1" dirty="0">
                <a:solidFill>
                  <a:srgbClr val="0070C0"/>
                </a:solidFill>
                <a:effectLst>
                  <a:outerShdw blurRad="38100" dist="38100" dir="2700000" algn="tl">
                    <a:srgbClr val="C0C0C0"/>
                  </a:outerShdw>
                </a:effectLst>
              </a:rPr>
              <a:t>Social Innovation</a:t>
            </a:r>
          </a:p>
        </p:txBody>
      </p:sp>
      <p:sp>
        <p:nvSpPr>
          <p:cNvPr id="22" name="Rectangle 2">
            <a:extLst>
              <a:ext uri="{FF2B5EF4-FFF2-40B4-BE49-F238E27FC236}">
                <a16:creationId xmlns:a16="http://schemas.microsoft.com/office/drawing/2014/main" id="{E26168C9-19CE-1369-FCE3-51243DED3E6D}"/>
              </a:ext>
            </a:extLst>
          </p:cNvPr>
          <p:cNvSpPr txBox="1">
            <a:spLocks noChangeArrowheads="1"/>
          </p:cNvSpPr>
          <p:nvPr/>
        </p:nvSpPr>
        <p:spPr bwMode="auto">
          <a:xfrm>
            <a:off x="2374900" y="5592763"/>
            <a:ext cx="4364038" cy="703262"/>
          </a:xfrm>
          <a:prstGeom prst="rect">
            <a:avLst/>
          </a:prstGeom>
          <a:noFill/>
          <a:ln>
            <a:noFill/>
          </a:ln>
        </p:spPr>
        <p:txBody>
          <a:bodyPr lIns="0" tIns="0" rIns="0" bIns="0"/>
          <a:lstStyle>
            <a:lvl1pPr algn="l" defTabSz="762000" rtl="0" eaLnBrk="0" fontAlgn="base" hangingPunct="0">
              <a:lnSpc>
                <a:spcPct val="90000"/>
              </a:lnSpc>
              <a:spcBef>
                <a:spcPct val="0"/>
              </a:spcBef>
              <a:spcAft>
                <a:spcPct val="0"/>
              </a:spcAft>
              <a:defRPr sz="2000" b="1">
                <a:solidFill>
                  <a:schemeClr val="tx1"/>
                </a:solidFill>
                <a:latin typeface="+mj-lt"/>
                <a:ea typeface="+mj-ea"/>
                <a:cs typeface="+mj-cs"/>
              </a:defRPr>
            </a:lvl1pPr>
            <a:lvl2pPr algn="l" defTabSz="762000" rtl="0" eaLnBrk="0" fontAlgn="base" hangingPunct="0">
              <a:lnSpc>
                <a:spcPct val="90000"/>
              </a:lnSpc>
              <a:spcBef>
                <a:spcPct val="0"/>
              </a:spcBef>
              <a:spcAft>
                <a:spcPct val="0"/>
              </a:spcAft>
              <a:defRPr sz="2000" b="1">
                <a:solidFill>
                  <a:schemeClr val="tx1"/>
                </a:solidFill>
                <a:latin typeface="Arial Narrow" pitchFamily="34" charset="0"/>
              </a:defRPr>
            </a:lvl2pPr>
            <a:lvl3pPr algn="l" defTabSz="762000" rtl="0" eaLnBrk="0" fontAlgn="base" hangingPunct="0">
              <a:lnSpc>
                <a:spcPct val="90000"/>
              </a:lnSpc>
              <a:spcBef>
                <a:spcPct val="0"/>
              </a:spcBef>
              <a:spcAft>
                <a:spcPct val="0"/>
              </a:spcAft>
              <a:defRPr sz="2000" b="1">
                <a:solidFill>
                  <a:schemeClr val="tx1"/>
                </a:solidFill>
                <a:latin typeface="Arial Narrow" pitchFamily="34" charset="0"/>
              </a:defRPr>
            </a:lvl3pPr>
            <a:lvl4pPr algn="l" defTabSz="762000" rtl="0" eaLnBrk="0" fontAlgn="base" hangingPunct="0">
              <a:lnSpc>
                <a:spcPct val="90000"/>
              </a:lnSpc>
              <a:spcBef>
                <a:spcPct val="0"/>
              </a:spcBef>
              <a:spcAft>
                <a:spcPct val="0"/>
              </a:spcAft>
              <a:defRPr sz="2000" b="1">
                <a:solidFill>
                  <a:schemeClr val="tx1"/>
                </a:solidFill>
                <a:latin typeface="Arial Narrow" pitchFamily="34" charset="0"/>
              </a:defRPr>
            </a:lvl4pPr>
            <a:lvl5pPr algn="l" defTabSz="762000" rtl="0" eaLnBrk="0" fontAlgn="base" hangingPunct="0">
              <a:lnSpc>
                <a:spcPct val="90000"/>
              </a:lnSpc>
              <a:spcBef>
                <a:spcPct val="0"/>
              </a:spcBef>
              <a:spcAft>
                <a:spcPct val="0"/>
              </a:spcAft>
              <a:defRPr sz="2000" b="1">
                <a:solidFill>
                  <a:schemeClr val="tx1"/>
                </a:solidFill>
                <a:latin typeface="Arial Narrow" pitchFamily="34" charset="0"/>
              </a:defRPr>
            </a:lvl5pPr>
            <a:lvl6pPr marL="457200" algn="l" defTabSz="762000" rtl="0" fontAlgn="base">
              <a:lnSpc>
                <a:spcPct val="90000"/>
              </a:lnSpc>
              <a:spcBef>
                <a:spcPct val="0"/>
              </a:spcBef>
              <a:spcAft>
                <a:spcPct val="0"/>
              </a:spcAft>
              <a:defRPr sz="2000" b="1">
                <a:solidFill>
                  <a:schemeClr val="tx1"/>
                </a:solidFill>
                <a:latin typeface="Arial Narrow" pitchFamily="34" charset="0"/>
              </a:defRPr>
            </a:lvl6pPr>
            <a:lvl7pPr marL="914400" algn="l" defTabSz="762000" rtl="0" fontAlgn="base">
              <a:lnSpc>
                <a:spcPct val="90000"/>
              </a:lnSpc>
              <a:spcBef>
                <a:spcPct val="0"/>
              </a:spcBef>
              <a:spcAft>
                <a:spcPct val="0"/>
              </a:spcAft>
              <a:defRPr sz="2000" b="1">
                <a:solidFill>
                  <a:schemeClr val="tx1"/>
                </a:solidFill>
                <a:latin typeface="Arial Narrow" pitchFamily="34" charset="0"/>
              </a:defRPr>
            </a:lvl7pPr>
            <a:lvl8pPr marL="1371600" algn="l" defTabSz="762000" rtl="0" fontAlgn="base">
              <a:lnSpc>
                <a:spcPct val="90000"/>
              </a:lnSpc>
              <a:spcBef>
                <a:spcPct val="0"/>
              </a:spcBef>
              <a:spcAft>
                <a:spcPct val="0"/>
              </a:spcAft>
              <a:defRPr sz="2000" b="1">
                <a:solidFill>
                  <a:schemeClr val="tx1"/>
                </a:solidFill>
                <a:latin typeface="Arial Narrow" pitchFamily="34" charset="0"/>
              </a:defRPr>
            </a:lvl8pPr>
            <a:lvl9pPr marL="1828800" algn="l" defTabSz="762000" rtl="0" fontAlgn="base">
              <a:lnSpc>
                <a:spcPct val="90000"/>
              </a:lnSpc>
              <a:spcBef>
                <a:spcPct val="0"/>
              </a:spcBef>
              <a:spcAft>
                <a:spcPct val="0"/>
              </a:spcAft>
              <a:defRPr sz="2000" b="1">
                <a:solidFill>
                  <a:schemeClr val="tx1"/>
                </a:solidFill>
                <a:latin typeface="Arial Narrow" pitchFamily="34" charset="0"/>
              </a:defRPr>
            </a:lvl9pPr>
          </a:lstStyle>
          <a:p>
            <a:pPr algn="ctr">
              <a:defRPr/>
            </a:pPr>
            <a:r>
              <a:rPr lang="en-US" sz="2400" dirty="0">
                <a:solidFill>
                  <a:srgbClr val="0070C0"/>
                </a:solidFill>
                <a:effectLst>
                  <a:outerShdw blurRad="38100" dist="38100" dir="2700000" algn="tl">
                    <a:srgbClr val="C0C0C0"/>
                  </a:outerShdw>
                </a:effectLst>
              </a:rPr>
              <a:t>Quality Management</a:t>
            </a:r>
          </a:p>
          <a:p>
            <a:pPr algn="ctr">
              <a:defRPr/>
            </a:pPr>
            <a:r>
              <a:rPr lang="en-US" sz="2400" dirty="0">
                <a:solidFill>
                  <a:srgbClr val="0070C0"/>
                </a:solidFill>
                <a:effectLst>
                  <a:outerShdw blurRad="38100" dist="38100" dir="2700000" algn="tl">
                    <a:srgbClr val="C0C0C0"/>
                  </a:outerShdw>
                </a:effectLst>
              </a:rPr>
              <a:t>ISO 9001</a:t>
            </a:r>
          </a:p>
        </p:txBody>
      </p:sp>
      <p:sp>
        <p:nvSpPr>
          <p:cNvPr id="24" name="Rectangle 2">
            <a:extLst>
              <a:ext uri="{FF2B5EF4-FFF2-40B4-BE49-F238E27FC236}">
                <a16:creationId xmlns:a16="http://schemas.microsoft.com/office/drawing/2014/main" id="{BA68A8B0-C8D0-0518-12AB-FB687718B4C1}"/>
              </a:ext>
            </a:extLst>
          </p:cNvPr>
          <p:cNvSpPr txBox="1">
            <a:spLocks noChangeArrowheads="1"/>
          </p:cNvSpPr>
          <p:nvPr/>
        </p:nvSpPr>
        <p:spPr bwMode="auto">
          <a:xfrm>
            <a:off x="100013" y="2292350"/>
            <a:ext cx="1863725" cy="703263"/>
          </a:xfrm>
          <a:prstGeom prst="rect">
            <a:avLst/>
          </a:prstGeom>
          <a:noFill/>
          <a:ln>
            <a:noFill/>
          </a:ln>
        </p:spPr>
        <p:txBody>
          <a:bodyPr lIns="0" tIns="0" rIns="0" bIns="0"/>
          <a:lstStyle>
            <a:lvl1pPr defTabSz="762000"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defTabSz="762000"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90000"/>
              </a:lnSpc>
            </a:pPr>
            <a:r>
              <a:rPr lang="en-US" altLang="en-US" b="1">
                <a:solidFill>
                  <a:srgbClr val="0070C0"/>
                </a:solidFill>
                <a:effectLst>
                  <a:outerShdw blurRad="38100" dist="38100" dir="2700000" algn="tl">
                    <a:srgbClr val="C0C0C0"/>
                  </a:outerShdw>
                </a:effectLst>
              </a:rPr>
              <a:t>Teaching</a:t>
            </a:r>
          </a:p>
          <a:p>
            <a:pPr>
              <a:lnSpc>
                <a:spcPct val="90000"/>
              </a:lnSpc>
            </a:pPr>
            <a:r>
              <a:rPr lang="en-US" altLang="en-US" b="1">
                <a:solidFill>
                  <a:srgbClr val="0070C0"/>
                </a:solidFill>
                <a:effectLst>
                  <a:outerShdw blurRad="38100" dist="38100" dir="2700000" algn="tl">
                    <a:srgbClr val="C0C0C0"/>
                  </a:outerShdw>
                </a:effectLst>
              </a:rPr>
              <a:t>Training</a:t>
            </a:r>
            <a:endParaRPr lang="en-US" altLang="en-US" sz="1800" b="1">
              <a:solidFill>
                <a:srgbClr val="0070C0"/>
              </a:solidFill>
              <a:effectLst>
                <a:outerShdw blurRad="38100" dist="38100" dir="2700000" algn="tl">
                  <a:srgbClr val="C0C0C0"/>
                </a:outerShdw>
              </a:effectLst>
            </a:endParaRPr>
          </a:p>
        </p:txBody>
      </p:sp>
      <p:sp>
        <p:nvSpPr>
          <p:cNvPr id="27" name="Rectangle 2">
            <a:extLst>
              <a:ext uri="{FF2B5EF4-FFF2-40B4-BE49-F238E27FC236}">
                <a16:creationId xmlns:a16="http://schemas.microsoft.com/office/drawing/2014/main" id="{FAFB964F-5613-AA28-91C1-A81599847665}"/>
              </a:ext>
            </a:extLst>
          </p:cNvPr>
          <p:cNvSpPr txBox="1">
            <a:spLocks noChangeArrowheads="1"/>
          </p:cNvSpPr>
          <p:nvPr/>
        </p:nvSpPr>
        <p:spPr bwMode="auto">
          <a:xfrm>
            <a:off x="182562" y="5573713"/>
            <a:ext cx="2374900" cy="395672"/>
          </a:xfrm>
          <a:prstGeom prst="rect">
            <a:avLst/>
          </a:prstGeom>
          <a:noFill/>
          <a:ln>
            <a:noFill/>
          </a:ln>
        </p:spPr>
        <p:txBody>
          <a:bodyPr lIns="0" tIns="0" rIns="0" bIns="0"/>
          <a:lstStyle>
            <a:lvl1pPr algn="l" defTabSz="762000" rtl="0" eaLnBrk="0" fontAlgn="base" hangingPunct="0">
              <a:lnSpc>
                <a:spcPct val="90000"/>
              </a:lnSpc>
              <a:spcBef>
                <a:spcPct val="0"/>
              </a:spcBef>
              <a:spcAft>
                <a:spcPct val="0"/>
              </a:spcAft>
              <a:defRPr sz="2000" b="1">
                <a:solidFill>
                  <a:schemeClr val="tx1"/>
                </a:solidFill>
                <a:latin typeface="+mj-lt"/>
                <a:ea typeface="+mj-ea"/>
                <a:cs typeface="+mj-cs"/>
              </a:defRPr>
            </a:lvl1pPr>
            <a:lvl2pPr algn="l" defTabSz="762000" rtl="0" eaLnBrk="0" fontAlgn="base" hangingPunct="0">
              <a:lnSpc>
                <a:spcPct val="90000"/>
              </a:lnSpc>
              <a:spcBef>
                <a:spcPct val="0"/>
              </a:spcBef>
              <a:spcAft>
                <a:spcPct val="0"/>
              </a:spcAft>
              <a:defRPr sz="2000" b="1">
                <a:solidFill>
                  <a:schemeClr val="tx1"/>
                </a:solidFill>
                <a:latin typeface="Arial Narrow" pitchFamily="34" charset="0"/>
              </a:defRPr>
            </a:lvl2pPr>
            <a:lvl3pPr algn="l" defTabSz="762000" rtl="0" eaLnBrk="0" fontAlgn="base" hangingPunct="0">
              <a:lnSpc>
                <a:spcPct val="90000"/>
              </a:lnSpc>
              <a:spcBef>
                <a:spcPct val="0"/>
              </a:spcBef>
              <a:spcAft>
                <a:spcPct val="0"/>
              </a:spcAft>
              <a:defRPr sz="2000" b="1">
                <a:solidFill>
                  <a:schemeClr val="tx1"/>
                </a:solidFill>
                <a:latin typeface="Arial Narrow" pitchFamily="34" charset="0"/>
              </a:defRPr>
            </a:lvl3pPr>
            <a:lvl4pPr algn="l" defTabSz="762000" rtl="0" eaLnBrk="0" fontAlgn="base" hangingPunct="0">
              <a:lnSpc>
                <a:spcPct val="90000"/>
              </a:lnSpc>
              <a:spcBef>
                <a:spcPct val="0"/>
              </a:spcBef>
              <a:spcAft>
                <a:spcPct val="0"/>
              </a:spcAft>
              <a:defRPr sz="2000" b="1">
                <a:solidFill>
                  <a:schemeClr val="tx1"/>
                </a:solidFill>
                <a:latin typeface="Arial Narrow" pitchFamily="34" charset="0"/>
              </a:defRPr>
            </a:lvl4pPr>
            <a:lvl5pPr algn="l" defTabSz="762000" rtl="0" eaLnBrk="0" fontAlgn="base" hangingPunct="0">
              <a:lnSpc>
                <a:spcPct val="90000"/>
              </a:lnSpc>
              <a:spcBef>
                <a:spcPct val="0"/>
              </a:spcBef>
              <a:spcAft>
                <a:spcPct val="0"/>
              </a:spcAft>
              <a:defRPr sz="2000" b="1">
                <a:solidFill>
                  <a:schemeClr val="tx1"/>
                </a:solidFill>
                <a:latin typeface="Arial Narrow" pitchFamily="34" charset="0"/>
              </a:defRPr>
            </a:lvl5pPr>
            <a:lvl6pPr marL="457200" algn="l" defTabSz="762000" rtl="0" fontAlgn="base">
              <a:lnSpc>
                <a:spcPct val="90000"/>
              </a:lnSpc>
              <a:spcBef>
                <a:spcPct val="0"/>
              </a:spcBef>
              <a:spcAft>
                <a:spcPct val="0"/>
              </a:spcAft>
              <a:defRPr sz="2000" b="1">
                <a:solidFill>
                  <a:schemeClr val="tx1"/>
                </a:solidFill>
                <a:latin typeface="Arial Narrow" pitchFamily="34" charset="0"/>
              </a:defRPr>
            </a:lvl6pPr>
            <a:lvl7pPr marL="914400" algn="l" defTabSz="762000" rtl="0" fontAlgn="base">
              <a:lnSpc>
                <a:spcPct val="90000"/>
              </a:lnSpc>
              <a:spcBef>
                <a:spcPct val="0"/>
              </a:spcBef>
              <a:spcAft>
                <a:spcPct val="0"/>
              </a:spcAft>
              <a:defRPr sz="2000" b="1">
                <a:solidFill>
                  <a:schemeClr val="tx1"/>
                </a:solidFill>
                <a:latin typeface="Arial Narrow" pitchFamily="34" charset="0"/>
              </a:defRPr>
            </a:lvl7pPr>
            <a:lvl8pPr marL="1371600" algn="l" defTabSz="762000" rtl="0" fontAlgn="base">
              <a:lnSpc>
                <a:spcPct val="90000"/>
              </a:lnSpc>
              <a:spcBef>
                <a:spcPct val="0"/>
              </a:spcBef>
              <a:spcAft>
                <a:spcPct val="0"/>
              </a:spcAft>
              <a:defRPr sz="2000" b="1">
                <a:solidFill>
                  <a:schemeClr val="tx1"/>
                </a:solidFill>
                <a:latin typeface="Arial Narrow" pitchFamily="34" charset="0"/>
              </a:defRPr>
            </a:lvl8pPr>
            <a:lvl9pPr marL="1828800" algn="l" defTabSz="762000" rtl="0" fontAlgn="base">
              <a:lnSpc>
                <a:spcPct val="90000"/>
              </a:lnSpc>
              <a:spcBef>
                <a:spcPct val="0"/>
              </a:spcBef>
              <a:spcAft>
                <a:spcPct val="0"/>
              </a:spcAft>
              <a:defRPr sz="2000" b="1">
                <a:solidFill>
                  <a:schemeClr val="tx1"/>
                </a:solidFill>
                <a:latin typeface="Arial Narrow" pitchFamily="34" charset="0"/>
              </a:defRPr>
            </a:lvl9pPr>
          </a:lstStyle>
          <a:p>
            <a:pPr>
              <a:defRPr/>
            </a:pPr>
            <a:r>
              <a:rPr lang="en-US" sz="2400" dirty="0">
                <a:solidFill>
                  <a:srgbClr val="0070C0"/>
                </a:solidFill>
                <a:effectLst>
                  <a:outerShdw blurRad="38100" dist="38100" dir="2700000" algn="tl">
                    <a:srgbClr val="C0C0C0"/>
                  </a:outerShdw>
                </a:effectLst>
              </a:rPr>
              <a:t>Marketing</a:t>
            </a:r>
          </a:p>
        </p:txBody>
      </p:sp>
      <p:sp>
        <p:nvSpPr>
          <p:cNvPr id="28" name="Rectangle 2">
            <a:extLst>
              <a:ext uri="{FF2B5EF4-FFF2-40B4-BE49-F238E27FC236}">
                <a16:creationId xmlns:a16="http://schemas.microsoft.com/office/drawing/2014/main" id="{6F9C428C-1778-B30F-46C5-8AF0B9DCD578}"/>
              </a:ext>
            </a:extLst>
          </p:cNvPr>
          <p:cNvSpPr txBox="1">
            <a:spLocks noChangeArrowheads="1"/>
          </p:cNvSpPr>
          <p:nvPr/>
        </p:nvSpPr>
        <p:spPr bwMode="auto">
          <a:xfrm>
            <a:off x="1551781" y="3363913"/>
            <a:ext cx="1600200" cy="457200"/>
          </a:xfrm>
          <a:prstGeom prst="rect">
            <a:avLst/>
          </a:prstGeom>
          <a:noFill/>
          <a:ln>
            <a:noFill/>
          </a:ln>
        </p:spPr>
        <p:txBody>
          <a:bodyPr lIns="0" tIns="0" rIns="0" bIns="0"/>
          <a:lstStyle>
            <a:lvl1pPr algn="l" defTabSz="762000" rtl="0" eaLnBrk="0" fontAlgn="base" hangingPunct="0">
              <a:lnSpc>
                <a:spcPct val="90000"/>
              </a:lnSpc>
              <a:spcBef>
                <a:spcPct val="0"/>
              </a:spcBef>
              <a:spcAft>
                <a:spcPct val="0"/>
              </a:spcAft>
              <a:defRPr sz="2000" b="1">
                <a:solidFill>
                  <a:schemeClr val="tx1"/>
                </a:solidFill>
                <a:latin typeface="+mj-lt"/>
                <a:ea typeface="+mj-ea"/>
                <a:cs typeface="+mj-cs"/>
              </a:defRPr>
            </a:lvl1pPr>
            <a:lvl2pPr algn="l" defTabSz="762000" rtl="0" eaLnBrk="0" fontAlgn="base" hangingPunct="0">
              <a:lnSpc>
                <a:spcPct val="90000"/>
              </a:lnSpc>
              <a:spcBef>
                <a:spcPct val="0"/>
              </a:spcBef>
              <a:spcAft>
                <a:spcPct val="0"/>
              </a:spcAft>
              <a:defRPr sz="2000" b="1">
                <a:solidFill>
                  <a:schemeClr val="tx1"/>
                </a:solidFill>
                <a:latin typeface="Arial Narrow" pitchFamily="34" charset="0"/>
              </a:defRPr>
            </a:lvl2pPr>
            <a:lvl3pPr algn="l" defTabSz="762000" rtl="0" eaLnBrk="0" fontAlgn="base" hangingPunct="0">
              <a:lnSpc>
                <a:spcPct val="90000"/>
              </a:lnSpc>
              <a:spcBef>
                <a:spcPct val="0"/>
              </a:spcBef>
              <a:spcAft>
                <a:spcPct val="0"/>
              </a:spcAft>
              <a:defRPr sz="2000" b="1">
                <a:solidFill>
                  <a:schemeClr val="tx1"/>
                </a:solidFill>
                <a:latin typeface="Arial Narrow" pitchFamily="34" charset="0"/>
              </a:defRPr>
            </a:lvl3pPr>
            <a:lvl4pPr algn="l" defTabSz="762000" rtl="0" eaLnBrk="0" fontAlgn="base" hangingPunct="0">
              <a:lnSpc>
                <a:spcPct val="90000"/>
              </a:lnSpc>
              <a:spcBef>
                <a:spcPct val="0"/>
              </a:spcBef>
              <a:spcAft>
                <a:spcPct val="0"/>
              </a:spcAft>
              <a:defRPr sz="2000" b="1">
                <a:solidFill>
                  <a:schemeClr val="tx1"/>
                </a:solidFill>
                <a:latin typeface="Arial Narrow" pitchFamily="34" charset="0"/>
              </a:defRPr>
            </a:lvl4pPr>
            <a:lvl5pPr algn="l" defTabSz="762000" rtl="0" eaLnBrk="0" fontAlgn="base" hangingPunct="0">
              <a:lnSpc>
                <a:spcPct val="90000"/>
              </a:lnSpc>
              <a:spcBef>
                <a:spcPct val="0"/>
              </a:spcBef>
              <a:spcAft>
                <a:spcPct val="0"/>
              </a:spcAft>
              <a:defRPr sz="2000" b="1">
                <a:solidFill>
                  <a:schemeClr val="tx1"/>
                </a:solidFill>
                <a:latin typeface="Arial Narrow" pitchFamily="34" charset="0"/>
              </a:defRPr>
            </a:lvl5pPr>
            <a:lvl6pPr marL="457200" algn="l" defTabSz="762000" rtl="0" fontAlgn="base">
              <a:lnSpc>
                <a:spcPct val="90000"/>
              </a:lnSpc>
              <a:spcBef>
                <a:spcPct val="0"/>
              </a:spcBef>
              <a:spcAft>
                <a:spcPct val="0"/>
              </a:spcAft>
              <a:defRPr sz="2000" b="1">
                <a:solidFill>
                  <a:schemeClr val="tx1"/>
                </a:solidFill>
                <a:latin typeface="Arial Narrow" pitchFamily="34" charset="0"/>
              </a:defRPr>
            </a:lvl6pPr>
            <a:lvl7pPr marL="914400" algn="l" defTabSz="762000" rtl="0" fontAlgn="base">
              <a:lnSpc>
                <a:spcPct val="90000"/>
              </a:lnSpc>
              <a:spcBef>
                <a:spcPct val="0"/>
              </a:spcBef>
              <a:spcAft>
                <a:spcPct val="0"/>
              </a:spcAft>
              <a:defRPr sz="2000" b="1">
                <a:solidFill>
                  <a:schemeClr val="tx1"/>
                </a:solidFill>
                <a:latin typeface="Arial Narrow" pitchFamily="34" charset="0"/>
              </a:defRPr>
            </a:lvl7pPr>
            <a:lvl8pPr marL="1371600" algn="l" defTabSz="762000" rtl="0" fontAlgn="base">
              <a:lnSpc>
                <a:spcPct val="90000"/>
              </a:lnSpc>
              <a:spcBef>
                <a:spcPct val="0"/>
              </a:spcBef>
              <a:spcAft>
                <a:spcPct val="0"/>
              </a:spcAft>
              <a:defRPr sz="2000" b="1">
                <a:solidFill>
                  <a:schemeClr val="tx1"/>
                </a:solidFill>
                <a:latin typeface="Arial Narrow" pitchFamily="34" charset="0"/>
              </a:defRPr>
            </a:lvl8pPr>
            <a:lvl9pPr marL="1828800" algn="l" defTabSz="762000" rtl="0" fontAlgn="base">
              <a:lnSpc>
                <a:spcPct val="90000"/>
              </a:lnSpc>
              <a:spcBef>
                <a:spcPct val="0"/>
              </a:spcBef>
              <a:spcAft>
                <a:spcPct val="0"/>
              </a:spcAft>
              <a:defRPr sz="2000" b="1">
                <a:solidFill>
                  <a:schemeClr val="tx1"/>
                </a:solidFill>
                <a:latin typeface="Arial Narrow" pitchFamily="34" charset="0"/>
              </a:defRPr>
            </a:lvl9pPr>
          </a:lstStyle>
          <a:p>
            <a:pPr algn="ctr">
              <a:defRPr/>
            </a:pPr>
            <a:r>
              <a:rPr lang="en-US" sz="2400" dirty="0">
                <a:solidFill>
                  <a:srgbClr val="0070C0"/>
                </a:solidFill>
                <a:effectLst>
                  <a:outerShdw blurRad="38100" dist="38100" dir="2700000" algn="tl">
                    <a:srgbClr val="C0C0C0"/>
                  </a:outerShdw>
                </a:effectLst>
              </a:rPr>
              <a:t>Agile-Lean </a:t>
            </a:r>
          </a:p>
          <a:p>
            <a:pPr algn="ctr">
              <a:defRPr/>
            </a:pPr>
            <a:r>
              <a:rPr lang="en-US" sz="2400" dirty="0">
                <a:solidFill>
                  <a:srgbClr val="0070C0"/>
                </a:solidFill>
                <a:effectLst>
                  <a:outerShdw blurRad="38100" dist="38100" dir="2700000" algn="tl">
                    <a:srgbClr val="C0C0C0"/>
                  </a:outerShdw>
                </a:effectLst>
              </a:rPr>
              <a:t>Finance</a:t>
            </a:r>
          </a:p>
        </p:txBody>
      </p:sp>
      <p:sp>
        <p:nvSpPr>
          <p:cNvPr id="26" name="Rectangle 2">
            <a:extLst>
              <a:ext uri="{FF2B5EF4-FFF2-40B4-BE49-F238E27FC236}">
                <a16:creationId xmlns:a16="http://schemas.microsoft.com/office/drawing/2014/main" id="{02CB83B8-71C1-41DD-9CD9-1D6660BE69D5}"/>
              </a:ext>
            </a:extLst>
          </p:cNvPr>
          <p:cNvSpPr txBox="1">
            <a:spLocks noChangeArrowheads="1"/>
          </p:cNvSpPr>
          <p:nvPr/>
        </p:nvSpPr>
        <p:spPr bwMode="auto">
          <a:xfrm>
            <a:off x="2667000" y="1811338"/>
            <a:ext cx="2836863" cy="703262"/>
          </a:xfrm>
          <a:prstGeom prst="rect">
            <a:avLst/>
          </a:prstGeom>
          <a:noFill/>
          <a:ln>
            <a:noFill/>
          </a:ln>
        </p:spPr>
        <p:txBody>
          <a:bodyPr lIns="0" tIns="0" rIns="0" bIns="0"/>
          <a:lstStyle>
            <a:lvl1pPr defTabSz="762000"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defTabSz="762000"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90000"/>
              </a:lnSpc>
            </a:pPr>
            <a:r>
              <a:rPr lang="en-US" altLang="en-US" b="1">
                <a:solidFill>
                  <a:srgbClr val="0070C0"/>
                </a:solidFill>
                <a:effectLst>
                  <a:outerShdw blurRad="38100" dist="38100" dir="2700000" algn="tl">
                    <a:srgbClr val="C0C0C0"/>
                  </a:outerShdw>
                </a:effectLst>
              </a:rPr>
              <a:t>Public Safety</a:t>
            </a:r>
            <a:endParaRPr lang="en-US" altLang="en-US" sz="1800" b="1">
              <a:solidFill>
                <a:srgbClr val="0070C0"/>
              </a:solidFill>
              <a:effectLst>
                <a:outerShdw blurRad="38100" dist="38100" dir="2700000" algn="tl">
                  <a:srgbClr val="C0C0C0"/>
                </a:outerShdw>
              </a:effectLst>
            </a:endParaRPr>
          </a:p>
        </p:txBody>
      </p:sp>
      <p:sp>
        <p:nvSpPr>
          <p:cNvPr id="29" name="Rectangle 2">
            <a:extLst>
              <a:ext uri="{FF2B5EF4-FFF2-40B4-BE49-F238E27FC236}">
                <a16:creationId xmlns:a16="http://schemas.microsoft.com/office/drawing/2014/main" id="{6E18F0AC-0B0E-03A1-A2C9-6D4871E8F788}"/>
              </a:ext>
            </a:extLst>
          </p:cNvPr>
          <p:cNvSpPr txBox="1">
            <a:spLocks noChangeArrowheads="1"/>
          </p:cNvSpPr>
          <p:nvPr/>
        </p:nvSpPr>
        <p:spPr bwMode="auto">
          <a:xfrm>
            <a:off x="100013" y="4073525"/>
            <a:ext cx="7183437" cy="701675"/>
          </a:xfrm>
          <a:prstGeom prst="rect">
            <a:avLst/>
          </a:prstGeom>
          <a:noFill/>
          <a:ln>
            <a:noFill/>
          </a:ln>
        </p:spPr>
        <p:txBody>
          <a:bodyPr lIns="0" tIns="0" rIns="0" bIns="0"/>
          <a:lstStyle>
            <a:lvl1pPr algn="l" defTabSz="762000" rtl="0" eaLnBrk="0" fontAlgn="base" hangingPunct="0">
              <a:lnSpc>
                <a:spcPct val="90000"/>
              </a:lnSpc>
              <a:spcBef>
                <a:spcPct val="0"/>
              </a:spcBef>
              <a:spcAft>
                <a:spcPct val="0"/>
              </a:spcAft>
              <a:defRPr sz="2000" b="1">
                <a:solidFill>
                  <a:schemeClr val="tx1"/>
                </a:solidFill>
                <a:latin typeface="+mj-lt"/>
                <a:ea typeface="+mj-ea"/>
                <a:cs typeface="+mj-cs"/>
              </a:defRPr>
            </a:lvl1pPr>
            <a:lvl2pPr algn="l" defTabSz="762000" rtl="0" eaLnBrk="0" fontAlgn="base" hangingPunct="0">
              <a:lnSpc>
                <a:spcPct val="90000"/>
              </a:lnSpc>
              <a:spcBef>
                <a:spcPct val="0"/>
              </a:spcBef>
              <a:spcAft>
                <a:spcPct val="0"/>
              </a:spcAft>
              <a:defRPr sz="2000" b="1">
                <a:solidFill>
                  <a:schemeClr val="tx1"/>
                </a:solidFill>
                <a:latin typeface="Arial Narrow" pitchFamily="34" charset="0"/>
              </a:defRPr>
            </a:lvl2pPr>
            <a:lvl3pPr algn="l" defTabSz="762000" rtl="0" eaLnBrk="0" fontAlgn="base" hangingPunct="0">
              <a:lnSpc>
                <a:spcPct val="90000"/>
              </a:lnSpc>
              <a:spcBef>
                <a:spcPct val="0"/>
              </a:spcBef>
              <a:spcAft>
                <a:spcPct val="0"/>
              </a:spcAft>
              <a:defRPr sz="2000" b="1">
                <a:solidFill>
                  <a:schemeClr val="tx1"/>
                </a:solidFill>
                <a:latin typeface="Arial Narrow" pitchFamily="34" charset="0"/>
              </a:defRPr>
            </a:lvl3pPr>
            <a:lvl4pPr algn="l" defTabSz="762000" rtl="0" eaLnBrk="0" fontAlgn="base" hangingPunct="0">
              <a:lnSpc>
                <a:spcPct val="90000"/>
              </a:lnSpc>
              <a:spcBef>
                <a:spcPct val="0"/>
              </a:spcBef>
              <a:spcAft>
                <a:spcPct val="0"/>
              </a:spcAft>
              <a:defRPr sz="2000" b="1">
                <a:solidFill>
                  <a:schemeClr val="tx1"/>
                </a:solidFill>
                <a:latin typeface="Arial Narrow" pitchFamily="34" charset="0"/>
              </a:defRPr>
            </a:lvl4pPr>
            <a:lvl5pPr algn="l" defTabSz="762000" rtl="0" eaLnBrk="0" fontAlgn="base" hangingPunct="0">
              <a:lnSpc>
                <a:spcPct val="90000"/>
              </a:lnSpc>
              <a:spcBef>
                <a:spcPct val="0"/>
              </a:spcBef>
              <a:spcAft>
                <a:spcPct val="0"/>
              </a:spcAft>
              <a:defRPr sz="2000" b="1">
                <a:solidFill>
                  <a:schemeClr val="tx1"/>
                </a:solidFill>
                <a:latin typeface="Arial Narrow" pitchFamily="34" charset="0"/>
              </a:defRPr>
            </a:lvl5pPr>
            <a:lvl6pPr marL="457200" algn="l" defTabSz="762000" rtl="0" fontAlgn="base">
              <a:lnSpc>
                <a:spcPct val="90000"/>
              </a:lnSpc>
              <a:spcBef>
                <a:spcPct val="0"/>
              </a:spcBef>
              <a:spcAft>
                <a:spcPct val="0"/>
              </a:spcAft>
              <a:defRPr sz="2000" b="1">
                <a:solidFill>
                  <a:schemeClr val="tx1"/>
                </a:solidFill>
                <a:latin typeface="Arial Narrow" pitchFamily="34" charset="0"/>
              </a:defRPr>
            </a:lvl6pPr>
            <a:lvl7pPr marL="914400" algn="l" defTabSz="762000" rtl="0" fontAlgn="base">
              <a:lnSpc>
                <a:spcPct val="90000"/>
              </a:lnSpc>
              <a:spcBef>
                <a:spcPct val="0"/>
              </a:spcBef>
              <a:spcAft>
                <a:spcPct val="0"/>
              </a:spcAft>
              <a:defRPr sz="2000" b="1">
                <a:solidFill>
                  <a:schemeClr val="tx1"/>
                </a:solidFill>
                <a:latin typeface="Arial Narrow" pitchFamily="34" charset="0"/>
              </a:defRPr>
            </a:lvl7pPr>
            <a:lvl8pPr marL="1371600" algn="l" defTabSz="762000" rtl="0" fontAlgn="base">
              <a:lnSpc>
                <a:spcPct val="90000"/>
              </a:lnSpc>
              <a:spcBef>
                <a:spcPct val="0"/>
              </a:spcBef>
              <a:spcAft>
                <a:spcPct val="0"/>
              </a:spcAft>
              <a:defRPr sz="2000" b="1">
                <a:solidFill>
                  <a:schemeClr val="tx1"/>
                </a:solidFill>
                <a:latin typeface="Arial Narrow" pitchFamily="34" charset="0"/>
              </a:defRPr>
            </a:lvl8pPr>
            <a:lvl9pPr marL="1828800" algn="l" defTabSz="762000" rtl="0" fontAlgn="base">
              <a:lnSpc>
                <a:spcPct val="90000"/>
              </a:lnSpc>
              <a:spcBef>
                <a:spcPct val="0"/>
              </a:spcBef>
              <a:spcAft>
                <a:spcPct val="0"/>
              </a:spcAft>
              <a:defRPr sz="2000" b="1">
                <a:solidFill>
                  <a:schemeClr val="tx1"/>
                </a:solidFill>
                <a:latin typeface="Arial Narrow" pitchFamily="34" charset="0"/>
              </a:defRPr>
            </a:lvl9pPr>
          </a:lstStyle>
          <a:p>
            <a:pPr>
              <a:defRPr/>
            </a:pPr>
            <a:r>
              <a:rPr lang="en-US" sz="2400" dirty="0">
                <a:solidFill>
                  <a:srgbClr val="0070C0"/>
                </a:solidFill>
                <a:effectLst>
                  <a:outerShdw blurRad="38100" dist="38100" dir="2700000" algn="tl">
                    <a:srgbClr val="C0C0C0"/>
                  </a:outerShdw>
                </a:effectLst>
              </a:rPr>
              <a:t>Secure Encrypted </a:t>
            </a:r>
          </a:p>
          <a:p>
            <a:pPr>
              <a:defRPr/>
            </a:pPr>
            <a:r>
              <a:rPr lang="en-US" sz="2400" dirty="0">
                <a:solidFill>
                  <a:srgbClr val="0070C0"/>
                </a:solidFill>
                <a:effectLst>
                  <a:outerShdw blurRad="38100" dist="38100" dir="2700000" algn="tl">
                    <a:srgbClr val="C0C0C0"/>
                  </a:outerShdw>
                </a:effectLst>
              </a:rPr>
              <a:t>Communications</a:t>
            </a:r>
          </a:p>
        </p:txBody>
      </p:sp>
      <p:sp>
        <p:nvSpPr>
          <p:cNvPr id="30" name="Rectangle 2">
            <a:extLst>
              <a:ext uri="{FF2B5EF4-FFF2-40B4-BE49-F238E27FC236}">
                <a16:creationId xmlns:a16="http://schemas.microsoft.com/office/drawing/2014/main" id="{B4E3066B-6F3B-2EDE-AE42-6436F4AB0F71}"/>
              </a:ext>
            </a:extLst>
          </p:cNvPr>
          <p:cNvSpPr txBox="1">
            <a:spLocks noChangeArrowheads="1"/>
          </p:cNvSpPr>
          <p:nvPr/>
        </p:nvSpPr>
        <p:spPr bwMode="auto">
          <a:xfrm>
            <a:off x="6207125" y="2209800"/>
            <a:ext cx="3241675" cy="471488"/>
          </a:xfrm>
          <a:prstGeom prst="rect">
            <a:avLst/>
          </a:prstGeom>
          <a:noFill/>
          <a:ln>
            <a:noFill/>
          </a:ln>
        </p:spPr>
        <p:txBody>
          <a:bodyPr lIns="0" tIns="0" rIns="0" bIns="0"/>
          <a:lstStyle>
            <a:lvl1pPr defTabSz="762000"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defTabSz="762000"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a:lnSpc>
                <a:spcPct val="90000"/>
              </a:lnSpc>
            </a:pPr>
            <a:r>
              <a:rPr lang="en-US" altLang="en-US" b="1">
                <a:solidFill>
                  <a:srgbClr val="0070C0"/>
                </a:solidFill>
                <a:effectLst>
                  <a:outerShdw blurRad="38100" dist="38100" dir="2700000" algn="tl">
                    <a:srgbClr val="C0C0C0"/>
                  </a:outerShdw>
                </a:effectLst>
              </a:rPr>
              <a:t>Systems </a:t>
            </a:r>
          </a:p>
          <a:p>
            <a:pPr algn="ctr">
              <a:lnSpc>
                <a:spcPct val="90000"/>
              </a:lnSpc>
            </a:pPr>
            <a:r>
              <a:rPr lang="en-US" altLang="en-US" b="1">
                <a:solidFill>
                  <a:srgbClr val="0070C0"/>
                </a:solidFill>
                <a:effectLst>
                  <a:outerShdw blurRad="38100" dist="38100" dir="2700000" algn="tl">
                    <a:srgbClr val="C0C0C0"/>
                  </a:outerShdw>
                </a:effectLst>
              </a:rPr>
              <a:t>Engineering</a:t>
            </a:r>
            <a:endParaRPr lang="en-US" altLang="en-US" sz="1800" b="1">
              <a:solidFill>
                <a:srgbClr val="0070C0"/>
              </a:solidFill>
              <a:effectLst>
                <a:outerShdw blurRad="38100" dist="38100" dir="2700000" algn="tl">
                  <a:srgbClr val="C0C0C0"/>
                </a:outerShdw>
              </a:effectLst>
            </a:endParaRPr>
          </a:p>
        </p:txBody>
      </p:sp>
      <p:sp>
        <p:nvSpPr>
          <p:cNvPr id="31" name="Rectangle 2">
            <a:extLst>
              <a:ext uri="{FF2B5EF4-FFF2-40B4-BE49-F238E27FC236}">
                <a16:creationId xmlns:a16="http://schemas.microsoft.com/office/drawing/2014/main" id="{74C4019C-584D-200A-9425-1C9F45732B16}"/>
              </a:ext>
            </a:extLst>
          </p:cNvPr>
          <p:cNvSpPr txBox="1">
            <a:spLocks noChangeArrowheads="1"/>
          </p:cNvSpPr>
          <p:nvPr/>
        </p:nvSpPr>
        <p:spPr bwMode="auto">
          <a:xfrm>
            <a:off x="6207125" y="904854"/>
            <a:ext cx="2514600" cy="703262"/>
          </a:xfrm>
          <a:prstGeom prst="rect">
            <a:avLst/>
          </a:prstGeom>
          <a:noFill/>
          <a:ln>
            <a:noFill/>
          </a:ln>
        </p:spPr>
        <p:txBody>
          <a:bodyPr lIns="0" tIns="0" rIns="0" bIns="0"/>
          <a:lstStyle>
            <a:lvl1pPr defTabSz="762000"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defTabSz="762000"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90000"/>
              </a:lnSpc>
            </a:pPr>
            <a:r>
              <a:rPr lang="en-US" altLang="en-US" sz="2800" b="1" dirty="0">
                <a:solidFill>
                  <a:srgbClr val="0070C0"/>
                </a:solidFill>
                <a:effectLst>
                  <a:outerShdw blurRad="38100" dist="38100" dir="2700000" algn="tl">
                    <a:srgbClr val="C0C0C0"/>
                  </a:outerShdw>
                </a:effectLst>
              </a:rPr>
              <a:t>New Product </a:t>
            </a:r>
          </a:p>
          <a:p>
            <a:pPr>
              <a:lnSpc>
                <a:spcPct val="90000"/>
              </a:lnSpc>
            </a:pPr>
            <a:r>
              <a:rPr lang="en-US" altLang="en-US" sz="2800" b="1" dirty="0">
                <a:solidFill>
                  <a:srgbClr val="0070C0"/>
                </a:solidFill>
                <a:effectLst>
                  <a:outerShdw blurRad="38100" dist="38100" dir="2700000" algn="tl">
                    <a:srgbClr val="C0C0C0"/>
                  </a:outerShdw>
                </a:effectLst>
              </a:rPr>
              <a:t>Development</a:t>
            </a:r>
            <a:endParaRPr lang="en-US" altLang="en-US" sz="2000" b="1" dirty="0">
              <a:solidFill>
                <a:srgbClr val="0070C0"/>
              </a:solidFill>
              <a:effectLst>
                <a:outerShdw blurRad="38100" dist="38100" dir="2700000" algn="tl">
                  <a:srgbClr val="C0C0C0"/>
                </a:outerShdw>
              </a:effectLst>
            </a:endParaRPr>
          </a:p>
        </p:txBody>
      </p:sp>
      <p:sp>
        <p:nvSpPr>
          <p:cNvPr id="32" name="Rectangle 2">
            <a:extLst>
              <a:ext uri="{FF2B5EF4-FFF2-40B4-BE49-F238E27FC236}">
                <a16:creationId xmlns:a16="http://schemas.microsoft.com/office/drawing/2014/main" id="{F3F81682-578B-38F2-9585-2DB7A182958C}"/>
              </a:ext>
            </a:extLst>
          </p:cNvPr>
          <p:cNvSpPr txBox="1">
            <a:spLocks noChangeArrowheads="1"/>
          </p:cNvSpPr>
          <p:nvPr/>
        </p:nvSpPr>
        <p:spPr bwMode="auto">
          <a:xfrm>
            <a:off x="-76200" y="-152400"/>
            <a:ext cx="8610600" cy="914400"/>
          </a:xfrm>
          <a:prstGeom prst="rect">
            <a:avLst/>
          </a:prstGeom>
          <a:noFill/>
          <a:ln w="9525">
            <a:noFill/>
            <a:miter lim="800000"/>
            <a:headEnd/>
            <a:tailEnd/>
          </a:ln>
        </p:spPr>
        <p:txBody>
          <a:bodyPr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a:r>
              <a:rPr lang="en-US" altLang="en-US" sz="4400" b="1">
                <a:solidFill>
                  <a:srgbClr val="0070C0"/>
                </a:solidFill>
                <a:effectLst>
                  <a:outerShdw blurRad="38100" dist="38100" dir="2700000" algn="tl">
                    <a:srgbClr val="C0C0C0"/>
                  </a:outerShdw>
                </a:effectLst>
              </a:rPr>
              <a:t>Andrew’s Industry experience</a:t>
            </a:r>
          </a:p>
        </p:txBody>
      </p:sp>
      <p:sp>
        <p:nvSpPr>
          <p:cNvPr id="133148" name="Espace réservé du numéro de diapositive 28">
            <a:extLst>
              <a:ext uri="{FF2B5EF4-FFF2-40B4-BE49-F238E27FC236}">
                <a16:creationId xmlns:a16="http://schemas.microsoft.com/office/drawing/2014/main" id="{8BF3788D-B2E2-2F2F-F1D4-712C0CA71001}"/>
              </a:ext>
            </a:extLst>
          </p:cNvPr>
          <p:cNvSpPr>
            <a:spLocks noGrp="1"/>
          </p:cNvSpPr>
          <p:nvPr>
            <p:ph type="sldNum" sz="quarter" idx="12"/>
          </p:nvPr>
        </p:nvSpPr>
        <p:spPr>
          <a:xfrm>
            <a:off x="8534400" y="6248400"/>
            <a:ext cx="3810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49987B12-2B6B-0947-AC57-038332B4AF41}" type="slidenum">
              <a:rPr lang="en-US" altLang="en-FR" sz="1400"/>
              <a:pPr eaLnBrk="1" hangingPunct="1"/>
              <a:t>55</a:t>
            </a:fld>
            <a:endParaRPr lang="en-US" altLang="en-FR" sz="1400"/>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16" fill="hold" nodeType="afterEffect">
                                  <p:stCondLst>
                                    <p:cond delay="0"/>
                                  </p:stCondLst>
                                  <p:childTnLst>
                                    <p:set>
                                      <p:cBhvr>
                                        <p:cTn id="6" dur="1" fill="hold">
                                          <p:stCondLst>
                                            <p:cond delay="0"/>
                                          </p:stCondLst>
                                        </p:cTn>
                                        <p:tgtEl>
                                          <p:spTgt spid="625666"/>
                                        </p:tgtEl>
                                        <p:attrNameLst>
                                          <p:attrName>style.visibility</p:attrName>
                                        </p:attrNameLst>
                                      </p:cBhvr>
                                      <p:to>
                                        <p:strVal val="visible"/>
                                      </p:to>
                                    </p:set>
                                    <p:anim calcmode="lin" valueType="num">
                                      <p:cBhvr>
                                        <p:cTn id="7" dur="1000" fill="hold"/>
                                        <p:tgtEl>
                                          <p:spTgt spid="625666"/>
                                        </p:tgtEl>
                                        <p:attrNameLst>
                                          <p:attrName>ppt_w</p:attrName>
                                        </p:attrNameLst>
                                      </p:cBhvr>
                                      <p:tavLst>
                                        <p:tav tm="0">
                                          <p:val>
                                            <p:fltVal val="0"/>
                                          </p:val>
                                        </p:tav>
                                        <p:tav tm="100000">
                                          <p:val>
                                            <p:strVal val="#ppt_w"/>
                                          </p:val>
                                        </p:tav>
                                      </p:tavLst>
                                    </p:anim>
                                    <p:anim calcmode="lin" valueType="num">
                                      <p:cBhvr>
                                        <p:cTn id="8" dur="1000" fill="hold"/>
                                        <p:tgtEl>
                                          <p:spTgt spid="625666"/>
                                        </p:tgtEl>
                                        <p:attrNameLst>
                                          <p:attrName>ppt_h</p:attrName>
                                        </p:attrNameLst>
                                      </p:cBhvr>
                                      <p:tavLst>
                                        <p:tav tm="0">
                                          <p:val>
                                            <p:fltVal val="0"/>
                                          </p:val>
                                        </p:tav>
                                        <p:tav tm="100000">
                                          <p:val>
                                            <p:strVal val="#ppt_h"/>
                                          </p:val>
                                        </p:tav>
                                      </p:tavLst>
                                    </p:anim>
                                    <p:animEffect transition="in" filter="fade">
                                      <p:cBhvr>
                                        <p:cTn id="9" dur="1000"/>
                                        <p:tgtEl>
                                          <p:spTgt spid="625666"/>
                                        </p:tgtEl>
                                      </p:cBhvr>
                                    </p:animEffect>
                                  </p:childTnLst>
                                  <p:subTnLst>
                                    <p:animClr clrSpc="rgb" dir="cw">
                                      <p:cBhvr override="childStyle">
                                        <p:cTn dur="1" fill="hold" display="0" masterRel="nextClick" afterEffect="1"/>
                                        <p:tgtEl>
                                          <p:spTgt spid="625666"/>
                                        </p:tgtEl>
                                        <p:attrNameLst>
                                          <p:attrName>ppt_c</p:attrName>
                                        </p:attrNameLst>
                                      </p:cBhvr>
                                      <p:to>
                                        <a:srgbClr val="DDDDDD"/>
                                      </p:to>
                                    </p:animClr>
                                  </p:subTnLst>
                                </p:cTn>
                              </p:par>
                            </p:childTnLst>
                          </p:cTn>
                        </p:par>
                        <p:par>
                          <p:cTn id="10" fill="hold" nodeType="afterGroup">
                            <p:stCondLst>
                              <p:cond delay="1000"/>
                            </p:stCondLst>
                            <p:childTnLst>
                              <p:par>
                                <p:cTn id="11" presetID="53" presetClass="entr" presetSubtype="16"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1000" fill="hold"/>
                                        <p:tgtEl>
                                          <p:spTgt spid="6"/>
                                        </p:tgtEl>
                                        <p:attrNameLst>
                                          <p:attrName>ppt_w</p:attrName>
                                        </p:attrNameLst>
                                      </p:cBhvr>
                                      <p:tavLst>
                                        <p:tav tm="0">
                                          <p:val>
                                            <p:fltVal val="0"/>
                                          </p:val>
                                        </p:tav>
                                        <p:tav tm="100000">
                                          <p:val>
                                            <p:strVal val="#ppt_w"/>
                                          </p:val>
                                        </p:tav>
                                      </p:tavLst>
                                    </p:anim>
                                    <p:anim calcmode="lin" valueType="num">
                                      <p:cBhvr>
                                        <p:cTn id="14" dur="1000" fill="hold"/>
                                        <p:tgtEl>
                                          <p:spTgt spid="6"/>
                                        </p:tgtEl>
                                        <p:attrNameLst>
                                          <p:attrName>ppt_h</p:attrName>
                                        </p:attrNameLst>
                                      </p:cBhvr>
                                      <p:tavLst>
                                        <p:tav tm="0">
                                          <p:val>
                                            <p:fltVal val="0"/>
                                          </p:val>
                                        </p:tav>
                                        <p:tav tm="100000">
                                          <p:val>
                                            <p:strVal val="#ppt_h"/>
                                          </p:val>
                                        </p:tav>
                                      </p:tavLst>
                                    </p:anim>
                                    <p:animEffect transition="in" filter="fade">
                                      <p:cBhvr>
                                        <p:cTn id="15" dur="1000"/>
                                        <p:tgtEl>
                                          <p:spTgt spid="6"/>
                                        </p:tgtEl>
                                      </p:cBhvr>
                                    </p:animEffect>
                                  </p:childTnLst>
                                  <p:subTnLst>
                                    <p:animClr clrSpc="rgb" dir="cw">
                                      <p:cBhvr override="childStyle">
                                        <p:cTn dur="1" fill="hold" display="0" masterRel="nextClick" afterEffect="1"/>
                                        <p:tgtEl>
                                          <p:spTgt spid="6"/>
                                        </p:tgtEl>
                                        <p:attrNameLst>
                                          <p:attrName>ppt_c</p:attrName>
                                        </p:attrNameLst>
                                      </p:cBhvr>
                                      <p:to>
                                        <a:srgbClr val="DDDDDD"/>
                                      </p:to>
                                    </p:animClr>
                                  </p:subTnLst>
                                </p:cTn>
                              </p:par>
                            </p:childTnLst>
                          </p:cTn>
                        </p:par>
                        <p:par>
                          <p:cTn id="16" fill="hold" nodeType="afterGroup">
                            <p:stCondLst>
                              <p:cond delay="2000"/>
                            </p:stCondLst>
                            <p:childTnLst>
                              <p:par>
                                <p:cTn id="17" presetID="53" presetClass="entr" presetSubtype="16" fill="hold" nodeType="afterEffect">
                                  <p:stCondLst>
                                    <p:cond delay="0"/>
                                  </p:stCondLst>
                                  <p:childTnLst>
                                    <p:set>
                                      <p:cBhvr>
                                        <p:cTn id="18" dur="1" fill="hold">
                                          <p:stCondLst>
                                            <p:cond delay="0"/>
                                          </p:stCondLst>
                                        </p:cTn>
                                        <p:tgtEl>
                                          <p:spTgt spid="22"/>
                                        </p:tgtEl>
                                        <p:attrNameLst>
                                          <p:attrName>style.visibility</p:attrName>
                                        </p:attrNameLst>
                                      </p:cBhvr>
                                      <p:to>
                                        <p:strVal val="visible"/>
                                      </p:to>
                                    </p:set>
                                    <p:anim calcmode="lin" valueType="num">
                                      <p:cBhvr>
                                        <p:cTn id="19" dur="1000" fill="hold"/>
                                        <p:tgtEl>
                                          <p:spTgt spid="22"/>
                                        </p:tgtEl>
                                        <p:attrNameLst>
                                          <p:attrName>ppt_w</p:attrName>
                                        </p:attrNameLst>
                                      </p:cBhvr>
                                      <p:tavLst>
                                        <p:tav tm="0">
                                          <p:val>
                                            <p:fltVal val="0"/>
                                          </p:val>
                                        </p:tav>
                                        <p:tav tm="100000">
                                          <p:val>
                                            <p:strVal val="#ppt_w"/>
                                          </p:val>
                                        </p:tav>
                                      </p:tavLst>
                                    </p:anim>
                                    <p:anim calcmode="lin" valueType="num">
                                      <p:cBhvr>
                                        <p:cTn id="20" dur="1000" fill="hold"/>
                                        <p:tgtEl>
                                          <p:spTgt spid="22"/>
                                        </p:tgtEl>
                                        <p:attrNameLst>
                                          <p:attrName>ppt_h</p:attrName>
                                        </p:attrNameLst>
                                      </p:cBhvr>
                                      <p:tavLst>
                                        <p:tav tm="0">
                                          <p:val>
                                            <p:fltVal val="0"/>
                                          </p:val>
                                        </p:tav>
                                        <p:tav tm="100000">
                                          <p:val>
                                            <p:strVal val="#ppt_h"/>
                                          </p:val>
                                        </p:tav>
                                      </p:tavLst>
                                    </p:anim>
                                    <p:animEffect transition="in" filter="fade">
                                      <p:cBhvr>
                                        <p:cTn id="21" dur="1000"/>
                                        <p:tgtEl>
                                          <p:spTgt spid="22"/>
                                        </p:tgtEl>
                                      </p:cBhvr>
                                    </p:animEffect>
                                  </p:childTnLst>
                                  <p:subTnLst>
                                    <p:animClr clrSpc="rgb" dir="cw">
                                      <p:cBhvr override="childStyle">
                                        <p:cTn dur="1" fill="hold" display="0" masterRel="nextClick" afterEffect="1"/>
                                        <p:tgtEl>
                                          <p:spTgt spid="22"/>
                                        </p:tgtEl>
                                        <p:attrNameLst>
                                          <p:attrName>ppt_c</p:attrName>
                                        </p:attrNameLst>
                                      </p:cBhvr>
                                      <p:to>
                                        <a:srgbClr val="DDDDDD"/>
                                      </p:to>
                                    </p:animClr>
                                  </p:subTnLst>
                                </p:cTn>
                              </p:par>
                            </p:childTnLst>
                          </p:cTn>
                        </p:par>
                        <p:par>
                          <p:cTn id="22" fill="hold" nodeType="afterGroup">
                            <p:stCondLst>
                              <p:cond delay="3000"/>
                            </p:stCondLst>
                            <p:childTnLst>
                              <p:par>
                                <p:cTn id="23" presetID="53" presetClass="entr" presetSubtype="16" fill="hold" nodeType="after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p:cTn id="25" dur="1000" fill="hold"/>
                                        <p:tgtEl>
                                          <p:spTgt spid="8"/>
                                        </p:tgtEl>
                                        <p:attrNameLst>
                                          <p:attrName>ppt_w</p:attrName>
                                        </p:attrNameLst>
                                      </p:cBhvr>
                                      <p:tavLst>
                                        <p:tav tm="0">
                                          <p:val>
                                            <p:fltVal val="0"/>
                                          </p:val>
                                        </p:tav>
                                        <p:tav tm="100000">
                                          <p:val>
                                            <p:strVal val="#ppt_w"/>
                                          </p:val>
                                        </p:tav>
                                      </p:tavLst>
                                    </p:anim>
                                    <p:anim calcmode="lin" valueType="num">
                                      <p:cBhvr>
                                        <p:cTn id="26" dur="1000" fill="hold"/>
                                        <p:tgtEl>
                                          <p:spTgt spid="8"/>
                                        </p:tgtEl>
                                        <p:attrNameLst>
                                          <p:attrName>ppt_h</p:attrName>
                                        </p:attrNameLst>
                                      </p:cBhvr>
                                      <p:tavLst>
                                        <p:tav tm="0">
                                          <p:val>
                                            <p:fltVal val="0"/>
                                          </p:val>
                                        </p:tav>
                                        <p:tav tm="100000">
                                          <p:val>
                                            <p:strVal val="#ppt_h"/>
                                          </p:val>
                                        </p:tav>
                                      </p:tavLst>
                                    </p:anim>
                                    <p:animEffect transition="in" filter="fade">
                                      <p:cBhvr>
                                        <p:cTn id="27" dur="1000"/>
                                        <p:tgtEl>
                                          <p:spTgt spid="8"/>
                                        </p:tgtEl>
                                      </p:cBhvr>
                                    </p:animEffect>
                                  </p:childTnLst>
                                  <p:subTnLst>
                                    <p:animClr clrSpc="rgb" dir="cw">
                                      <p:cBhvr override="childStyle">
                                        <p:cTn dur="1" fill="hold" display="0" masterRel="nextClick" afterEffect="1"/>
                                        <p:tgtEl>
                                          <p:spTgt spid="8"/>
                                        </p:tgtEl>
                                        <p:attrNameLst>
                                          <p:attrName>ppt_c</p:attrName>
                                        </p:attrNameLst>
                                      </p:cBhvr>
                                      <p:to>
                                        <a:srgbClr val="DDDDDD"/>
                                      </p:to>
                                    </p:animClr>
                                  </p:subTnLst>
                                </p:cTn>
                              </p:par>
                            </p:childTnLst>
                          </p:cTn>
                        </p:par>
                        <p:par>
                          <p:cTn id="28" fill="hold" nodeType="afterGroup">
                            <p:stCondLst>
                              <p:cond delay="4000"/>
                            </p:stCondLst>
                            <p:childTnLst>
                              <p:par>
                                <p:cTn id="29" presetID="53" presetClass="entr" presetSubtype="16" fill="hold" nodeType="afterEffect">
                                  <p:stCondLst>
                                    <p:cond delay="0"/>
                                  </p:stCondLst>
                                  <p:iterate type="lt">
                                    <p:tmPct val="0"/>
                                  </p:iterate>
                                  <p:childTnLst>
                                    <p:set>
                                      <p:cBhvr>
                                        <p:cTn id="30" dur="1" fill="hold">
                                          <p:stCondLst>
                                            <p:cond delay="0"/>
                                          </p:stCondLst>
                                        </p:cTn>
                                        <p:tgtEl>
                                          <p:spTgt spid="12"/>
                                        </p:tgtEl>
                                        <p:attrNameLst>
                                          <p:attrName>style.visibility</p:attrName>
                                        </p:attrNameLst>
                                      </p:cBhvr>
                                      <p:to>
                                        <p:strVal val="visible"/>
                                      </p:to>
                                    </p:set>
                                    <p:anim calcmode="lin" valueType="num">
                                      <p:cBhvr>
                                        <p:cTn id="31" dur="500" fill="hold"/>
                                        <p:tgtEl>
                                          <p:spTgt spid="12"/>
                                        </p:tgtEl>
                                        <p:attrNameLst>
                                          <p:attrName>ppt_w</p:attrName>
                                        </p:attrNameLst>
                                      </p:cBhvr>
                                      <p:tavLst>
                                        <p:tav tm="0">
                                          <p:val>
                                            <p:fltVal val="0"/>
                                          </p:val>
                                        </p:tav>
                                        <p:tav tm="100000">
                                          <p:val>
                                            <p:strVal val="#ppt_w"/>
                                          </p:val>
                                        </p:tav>
                                      </p:tavLst>
                                    </p:anim>
                                    <p:anim calcmode="lin" valueType="num">
                                      <p:cBhvr>
                                        <p:cTn id="32" dur="500" fill="hold"/>
                                        <p:tgtEl>
                                          <p:spTgt spid="12"/>
                                        </p:tgtEl>
                                        <p:attrNameLst>
                                          <p:attrName>ppt_h</p:attrName>
                                        </p:attrNameLst>
                                      </p:cBhvr>
                                      <p:tavLst>
                                        <p:tav tm="0">
                                          <p:val>
                                            <p:fltVal val="0"/>
                                          </p:val>
                                        </p:tav>
                                        <p:tav tm="100000">
                                          <p:val>
                                            <p:strVal val="#ppt_h"/>
                                          </p:val>
                                        </p:tav>
                                      </p:tavLst>
                                    </p:anim>
                                    <p:animEffect transition="in" filter="fade">
                                      <p:cBhvr>
                                        <p:cTn id="33" dur="500"/>
                                        <p:tgtEl>
                                          <p:spTgt spid="12"/>
                                        </p:tgtEl>
                                      </p:cBhvr>
                                    </p:animEffect>
                                  </p:childTnLst>
                                  <p:subTnLst>
                                    <p:animClr clrSpc="rgb" dir="cw">
                                      <p:cBhvr override="childStyle">
                                        <p:cTn dur="1" fill="hold" display="0" masterRel="nextClick" afterEffect="1"/>
                                        <p:tgtEl>
                                          <p:spTgt spid="12"/>
                                        </p:tgtEl>
                                        <p:attrNameLst>
                                          <p:attrName>ppt_c</p:attrName>
                                        </p:attrNameLst>
                                      </p:cBhvr>
                                      <p:to>
                                        <a:srgbClr val="DDDDDD"/>
                                      </p:to>
                                    </p:animClr>
                                  </p:subTnLst>
                                </p:cTn>
                              </p:par>
                            </p:childTnLst>
                          </p:cTn>
                        </p:par>
                        <p:par>
                          <p:cTn id="34" fill="hold" nodeType="afterGroup">
                            <p:stCondLst>
                              <p:cond delay="4500"/>
                            </p:stCondLst>
                            <p:childTnLst>
                              <p:par>
                                <p:cTn id="35" presetID="53" presetClass="entr" presetSubtype="16" fill="hold" nodeType="after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p:cTn id="37" dur="1000" fill="hold"/>
                                        <p:tgtEl>
                                          <p:spTgt spid="9"/>
                                        </p:tgtEl>
                                        <p:attrNameLst>
                                          <p:attrName>ppt_w</p:attrName>
                                        </p:attrNameLst>
                                      </p:cBhvr>
                                      <p:tavLst>
                                        <p:tav tm="0">
                                          <p:val>
                                            <p:fltVal val="0"/>
                                          </p:val>
                                        </p:tav>
                                        <p:tav tm="100000">
                                          <p:val>
                                            <p:strVal val="#ppt_w"/>
                                          </p:val>
                                        </p:tav>
                                      </p:tavLst>
                                    </p:anim>
                                    <p:anim calcmode="lin" valueType="num">
                                      <p:cBhvr>
                                        <p:cTn id="38" dur="1000" fill="hold"/>
                                        <p:tgtEl>
                                          <p:spTgt spid="9"/>
                                        </p:tgtEl>
                                        <p:attrNameLst>
                                          <p:attrName>ppt_h</p:attrName>
                                        </p:attrNameLst>
                                      </p:cBhvr>
                                      <p:tavLst>
                                        <p:tav tm="0">
                                          <p:val>
                                            <p:fltVal val="0"/>
                                          </p:val>
                                        </p:tav>
                                        <p:tav tm="100000">
                                          <p:val>
                                            <p:strVal val="#ppt_h"/>
                                          </p:val>
                                        </p:tav>
                                      </p:tavLst>
                                    </p:anim>
                                    <p:animEffect transition="in" filter="fade">
                                      <p:cBhvr>
                                        <p:cTn id="39" dur="1000"/>
                                        <p:tgtEl>
                                          <p:spTgt spid="9"/>
                                        </p:tgtEl>
                                      </p:cBhvr>
                                    </p:animEffect>
                                  </p:childTnLst>
                                  <p:subTnLst>
                                    <p:animClr clrSpc="rgb" dir="cw">
                                      <p:cBhvr override="childStyle">
                                        <p:cTn dur="1" fill="hold" display="0" masterRel="nextClick" afterEffect="1"/>
                                        <p:tgtEl>
                                          <p:spTgt spid="9"/>
                                        </p:tgtEl>
                                        <p:attrNameLst>
                                          <p:attrName>ppt_c</p:attrName>
                                        </p:attrNameLst>
                                      </p:cBhvr>
                                      <p:to>
                                        <a:srgbClr val="DDDDDD"/>
                                      </p:to>
                                    </p:animClr>
                                  </p:subTnLst>
                                </p:cTn>
                              </p:par>
                            </p:childTnLst>
                          </p:cTn>
                        </p:par>
                        <p:par>
                          <p:cTn id="40" fill="hold" nodeType="afterGroup">
                            <p:stCondLst>
                              <p:cond delay="5500"/>
                            </p:stCondLst>
                            <p:childTnLst>
                              <p:par>
                                <p:cTn id="41" presetID="53" presetClass="entr" presetSubtype="16" fill="hold" nodeType="afterEffect">
                                  <p:stCondLst>
                                    <p:cond delay="0"/>
                                  </p:stCondLst>
                                  <p:childTnLst>
                                    <p:set>
                                      <p:cBhvr>
                                        <p:cTn id="42" dur="1" fill="hold">
                                          <p:stCondLst>
                                            <p:cond delay="0"/>
                                          </p:stCondLst>
                                        </p:cTn>
                                        <p:tgtEl>
                                          <p:spTgt spid="5"/>
                                        </p:tgtEl>
                                        <p:attrNameLst>
                                          <p:attrName>style.visibility</p:attrName>
                                        </p:attrNameLst>
                                      </p:cBhvr>
                                      <p:to>
                                        <p:strVal val="visible"/>
                                      </p:to>
                                    </p:set>
                                    <p:anim calcmode="lin" valueType="num">
                                      <p:cBhvr>
                                        <p:cTn id="43" dur="1000" fill="hold"/>
                                        <p:tgtEl>
                                          <p:spTgt spid="5"/>
                                        </p:tgtEl>
                                        <p:attrNameLst>
                                          <p:attrName>ppt_w</p:attrName>
                                        </p:attrNameLst>
                                      </p:cBhvr>
                                      <p:tavLst>
                                        <p:tav tm="0">
                                          <p:val>
                                            <p:fltVal val="0"/>
                                          </p:val>
                                        </p:tav>
                                        <p:tav tm="100000">
                                          <p:val>
                                            <p:strVal val="#ppt_w"/>
                                          </p:val>
                                        </p:tav>
                                      </p:tavLst>
                                    </p:anim>
                                    <p:anim calcmode="lin" valueType="num">
                                      <p:cBhvr>
                                        <p:cTn id="44" dur="1000" fill="hold"/>
                                        <p:tgtEl>
                                          <p:spTgt spid="5"/>
                                        </p:tgtEl>
                                        <p:attrNameLst>
                                          <p:attrName>ppt_h</p:attrName>
                                        </p:attrNameLst>
                                      </p:cBhvr>
                                      <p:tavLst>
                                        <p:tav tm="0">
                                          <p:val>
                                            <p:fltVal val="0"/>
                                          </p:val>
                                        </p:tav>
                                        <p:tav tm="100000">
                                          <p:val>
                                            <p:strVal val="#ppt_h"/>
                                          </p:val>
                                        </p:tav>
                                      </p:tavLst>
                                    </p:anim>
                                    <p:animEffect transition="in" filter="fade">
                                      <p:cBhvr>
                                        <p:cTn id="45" dur="1000"/>
                                        <p:tgtEl>
                                          <p:spTgt spid="5"/>
                                        </p:tgtEl>
                                      </p:cBhvr>
                                    </p:animEffect>
                                  </p:childTnLst>
                                  <p:subTnLst>
                                    <p:animClr clrSpc="rgb" dir="cw">
                                      <p:cBhvr override="childStyle">
                                        <p:cTn dur="1" fill="hold" display="0" masterRel="nextClick" afterEffect="1"/>
                                        <p:tgtEl>
                                          <p:spTgt spid="5"/>
                                        </p:tgtEl>
                                        <p:attrNameLst>
                                          <p:attrName>ppt_c</p:attrName>
                                        </p:attrNameLst>
                                      </p:cBhvr>
                                      <p:to>
                                        <a:srgbClr val="DDDDDD"/>
                                      </p:to>
                                    </p:animClr>
                                  </p:subTnLst>
                                </p:cTn>
                              </p:par>
                            </p:childTnLst>
                          </p:cTn>
                        </p:par>
                        <p:par>
                          <p:cTn id="46" fill="hold" nodeType="afterGroup">
                            <p:stCondLst>
                              <p:cond delay="6500"/>
                            </p:stCondLst>
                            <p:childTnLst>
                              <p:par>
                                <p:cTn id="47" presetID="53" presetClass="entr" presetSubtype="16" fill="hold" nodeType="afterEffect">
                                  <p:stCondLst>
                                    <p:cond delay="0"/>
                                  </p:stCondLst>
                                  <p:childTnLst>
                                    <p:set>
                                      <p:cBhvr>
                                        <p:cTn id="48" dur="1" fill="hold">
                                          <p:stCondLst>
                                            <p:cond delay="0"/>
                                          </p:stCondLst>
                                        </p:cTn>
                                        <p:tgtEl>
                                          <p:spTgt spid="10"/>
                                        </p:tgtEl>
                                        <p:attrNameLst>
                                          <p:attrName>style.visibility</p:attrName>
                                        </p:attrNameLst>
                                      </p:cBhvr>
                                      <p:to>
                                        <p:strVal val="visible"/>
                                      </p:to>
                                    </p:set>
                                    <p:anim calcmode="lin" valueType="num">
                                      <p:cBhvr>
                                        <p:cTn id="49" dur="1000" fill="hold"/>
                                        <p:tgtEl>
                                          <p:spTgt spid="10"/>
                                        </p:tgtEl>
                                        <p:attrNameLst>
                                          <p:attrName>ppt_w</p:attrName>
                                        </p:attrNameLst>
                                      </p:cBhvr>
                                      <p:tavLst>
                                        <p:tav tm="0">
                                          <p:val>
                                            <p:fltVal val="0"/>
                                          </p:val>
                                        </p:tav>
                                        <p:tav tm="100000">
                                          <p:val>
                                            <p:strVal val="#ppt_w"/>
                                          </p:val>
                                        </p:tav>
                                      </p:tavLst>
                                    </p:anim>
                                    <p:anim calcmode="lin" valueType="num">
                                      <p:cBhvr>
                                        <p:cTn id="50" dur="1000" fill="hold"/>
                                        <p:tgtEl>
                                          <p:spTgt spid="10"/>
                                        </p:tgtEl>
                                        <p:attrNameLst>
                                          <p:attrName>ppt_h</p:attrName>
                                        </p:attrNameLst>
                                      </p:cBhvr>
                                      <p:tavLst>
                                        <p:tav tm="0">
                                          <p:val>
                                            <p:fltVal val="0"/>
                                          </p:val>
                                        </p:tav>
                                        <p:tav tm="100000">
                                          <p:val>
                                            <p:strVal val="#ppt_h"/>
                                          </p:val>
                                        </p:tav>
                                      </p:tavLst>
                                    </p:anim>
                                    <p:animEffect transition="in" filter="fade">
                                      <p:cBhvr>
                                        <p:cTn id="51" dur="1000"/>
                                        <p:tgtEl>
                                          <p:spTgt spid="10"/>
                                        </p:tgtEl>
                                      </p:cBhvr>
                                    </p:animEffect>
                                  </p:childTnLst>
                                  <p:subTnLst>
                                    <p:animClr clrSpc="rgb" dir="cw">
                                      <p:cBhvr override="childStyle">
                                        <p:cTn dur="1" fill="hold" display="0" masterRel="nextClick" afterEffect="1"/>
                                        <p:tgtEl>
                                          <p:spTgt spid="10"/>
                                        </p:tgtEl>
                                        <p:attrNameLst>
                                          <p:attrName>ppt_c</p:attrName>
                                        </p:attrNameLst>
                                      </p:cBhvr>
                                      <p:to>
                                        <a:srgbClr val="DDDDDD"/>
                                      </p:to>
                                    </p:animClr>
                                  </p:subTnLst>
                                </p:cTn>
                              </p:par>
                            </p:childTnLst>
                          </p:cTn>
                        </p:par>
                        <p:par>
                          <p:cTn id="52" fill="hold" nodeType="afterGroup">
                            <p:stCondLst>
                              <p:cond delay="7500"/>
                            </p:stCondLst>
                            <p:childTnLst>
                              <p:par>
                                <p:cTn id="53" presetID="53" presetClass="entr" presetSubtype="16" fill="hold" nodeType="afterEffect">
                                  <p:stCondLst>
                                    <p:cond delay="0"/>
                                  </p:stCondLst>
                                  <p:childTnLst>
                                    <p:set>
                                      <p:cBhvr>
                                        <p:cTn id="54" dur="1" fill="hold">
                                          <p:stCondLst>
                                            <p:cond delay="0"/>
                                          </p:stCondLst>
                                        </p:cTn>
                                        <p:tgtEl>
                                          <p:spTgt spid="24"/>
                                        </p:tgtEl>
                                        <p:attrNameLst>
                                          <p:attrName>style.visibility</p:attrName>
                                        </p:attrNameLst>
                                      </p:cBhvr>
                                      <p:to>
                                        <p:strVal val="visible"/>
                                      </p:to>
                                    </p:set>
                                    <p:anim calcmode="lin" valueType="num">
                                      <p:cBhvr>
                                        <p:cTn id="55" dur="1000" fill="hold"/>
                                        <p:tgtEl>
                                          <p:spTgt spid="24"/>
                                        </p:tgtEl>
                                        <p:attrNameLst>
                                          <p:attrName>ppt_w</p:attrName>
                                        </p:attrNameLst>
                                      </p:cBhvr>
                                      <p:tavLst>
                                        <p:tav tm="0">
                                          <p:val>
                                            <p:fltVal val="0"/>
                                          </p:val>
                                        </p:tav>
                                        <p:tav tm="100000">
                                          <p:val>
                                            <p:strVal val="#ppt_w"/>
                                          </p:val>
                                        </p:tav>
                                      </p:tavLst>
                                    </p:anim>
                                    <p:anim calcmode="lin" valueType="num">
                                      <p:cBhvr>
                                        <p:cTn id="56" dur="1000" fill="hold"/>
                                        <p:tgtEl>
                                          <p:spTgt spid="24"/>
                                        </p:tgtEl>
                                        <p:attrNameLst>
                                          <p:attrName>ppt_h</p:attrName>
                                        </p:attrNameLst>
                                      </p:cBhvr>
                                      <p:tavLst>
                                        <p:tav tm="0">
                                          <p:val>
                                            <p:fltVal val="0"/>
                                          </p:val>
                                        </p:tav>
                                        <p:tav tm="100000">
                                          <p:val>
                                            <p:strVal val="#ppt_h"/>
                                          </p:val>
                                        </p:tav>
                                      </p:tavLst>
                                    </p:anim>
                                    <p:animEffect transition="in" filter="fade">
                                      <p:cBhvr>
                                        <p:cTn id="57" dur="1000"/>
                                        <p:tgtEl>
                                          <p:spTgt spid="24"/>
                                        </p:tgtEl>
                                      </p:cBhvr>
                                    </p:animEffect>
                                  </p:childTnLst>
                                  <p:subTnLst>
                                    <p:animClr clrSpc="rgb" dir="cw">
                                      <p:cBhvr override="childStyle">
                                        <p:cTn dur="1" fill="hold" display="0" masterRel="nextClick" afterEffect="1"/>
                                        <p:tgtEl>
                                          <p:spTgt spid="24"/>
                                        </p:tgtEl>
                                        <p:attrNameLst>
                                          <p:attrName>ppt_c</p:attrName>
                                        </p:attrNameLst>
                                      </p:cBhvr>
                                      <p:to>
                                        <a:srgbClr val="DDDDDD"/>
                                      </p:to>
                                    </p:animClr>
                                  </p:subTnLst>
                                </p:cTn>
                              </p:par>
                            </p:childTnLst>
                          </p:cTn>
                        </p:par>
                        <p:par>
                          <p:cTn id="58" fill="hold" nodeType="afterGroup">
                            <p:stCondLst>
                              <p:cond delay="8500"/>
                            </p:stCondLst>
                            <p:childTnLst>
                              <p:par>
                                <p:cTn id="59" presetID="53" presetClass="entr" presetSubtype="16" fill="hold" nodeType="afterEffect">
                                  <p:stCondLst>
                                    <p:cond delay="0"/>
                                  </p:stCondLst>
                                  <p:childTnLst>
                                    <p:set>
                                      <p:cBhvr>
                                        <p:cTn id="60" dur="1" fill="hold">
                                          <p:stCondLst>
                                            <p:cond delay="0"/>
                                          </p:stCondLst>
                                        </p:cTn>
                                        <p:tgtEl>
                                          <p:spTgt spid="11"/>
                                        </p:tgtEl>
                                        <p:attrNameLst>
                                          <p:attrName>style.visibility</p:attrName>
                                        </p:attrNameLst>
                                      </p:cBhvr>
                                      <p:to>
                                        <p:strVal val="visible"/>
                                      </p:to>
                                    </p:set>
                                    <p:anim calcmode="lin" valueType="num">
                                      <p:cBhvr>
                                        <p:cTn id="61" dur="1000" fill="hold"/>
                                        <p:tgtEl>
                                          <p:spTgt spid="11"/>
                                        </p:tgtEl>
                                        <p:attrNameLst>
                                          <p:attrName>ppt_w</p:attrName>
                                        </p:attrNameLst>
                                      </p:cBhvr>
                                      <p:tavLst>
                                        <p:tav tm="0">
                                          <p:val>
                                            <p:fltVal val="0"/>
                                          </p:val>
                                        </p:tav>
                                        <p:tav tm="100000">
                                          <p:val>
                                            <p:strVal val="#ppt_w"/>
                                          </p:val>
                                        </p:tav>
                                      </p:tavLst>
                                    </p:anim>
                                    <p:anim calcmode="lin" valueType="num">
                                      <p:cBhvr>
                                        <p:cTn id="62" dur="1000" fill="hold"/>
                                        <p:tgtEl>
                                          <p:spTgt spid="11"/>
                                        </p:tgtEl>
                                        <p:attrNameLst>
                                          <p:attrName>ppt_h</p:attrName>
                                        </p:attrNameLst>
                                      </p:cBhvr>
                                      <p:tavLst>
                                        <p:tav tm="0">
                                          <p:val>
                                            <p:fltVal val="0"/>
                                          </p:val>
                                        </p:tav>
                                        <p:tav tm="100000">
                                          <p:val>
                                            <p:strVal val="#ppt_h"/>
                                          </p:val>
                                        </p:tav>
                                      </p:tavLst>
                                    </p:anim>
                                    <p:animEffect transition="in" filter="fade">
                                      <p:cBhvr>
                                        <p:cTn id="63" dur="1000"/>
                                        <p:tgtEl>
                                          <p:spTgt spid="11"/>
                                        </p:tgtEl>
                                      </p:cBhvr>
                                    </p:animEffect>
                                  </p:childTnLst>
                                  <p:subTnLst>
                                    <p:animClr clrSpc="rgb" dir="cw">
                                      <p:cBhvr override="childStyle">
                                        <p:cTn dur="1" fill="hold" display="0" masterRel="nextClick" afterEffect="1"/>
                                        <p:tgtEl>
                                          <p:spTgt spid="11"/>
                                        </p:tgtEl>
                                        <p:attrNameLst>
                                          <p:attrName>ppt_c</p:attrName>
                                        </p:attrNameLst>
                                      </p:cBhvr>
                                      <p:to>
                                        <a:srgbClr val="DDDDDD"/>
                                      </p:to>
                                    </p:animClr>
                                  </p:subTnLst>
                                </p:cTn>
                              </p:par>
                            </p:childTnLst>
                          </p:cTn>
                        </p:par>
                        <p:par>
                          <p:cTn id="64" fill="hold" nodeType="afterGroup">
                            <p:stCondLst>
                              <p:cond delay="9500"/>
                            </p:stCondLst>
                            <p:childTnLst>
                              <p:par>
                                <p:cTn id="65" presetID="53" presetClass="entr" presetSubtype="16" fill="hold" nodeType="afterEffect">
                                  <p:stCondLst>
                                    <p:cond delay="0"/>
                                  </p:stCondLst>
                                  <p:childTnLst>
                                    <p:set>
                                      <p:cBhvr>
                                        <p:cTn id="66" dur="1" fill="hold">
                                          <p:stCondLst>
                                            <p:cond delay="0"/>
                                          </p:stCondLst>
                                        </p:cTn>
                                        <p:tgtEl>
                                          <p:spTgt spid="4"/>
                                        </p:tgtEl>
                                        <p:attrNameLst>
                                          <p:attrName>style.visibility</p:attrName>
                                        </p:attrNameLst>
                                      </p:cBhvr>
                                      <p:to>
                                        <p:strVal val="visible"/>
                                      </p:to>
                                    </p:set>
                                    <p:anim calcmode="lin" valueType="num">
                                      <p:cBhvr>
                                        <p:cTn id="67" dur="1000" fill="hold"/>
                                        <p:tgtEl>
                                          <p:spTgt spid="4"/>
                                        </p:tgtEl>
                                        <p:attrNameLst>
                                          <p:attrName>ppt_w</p:attrName>
                                        </p:attrNameLst>
                                      </p:cBhvr>
                                      <p:tavLst>
                                        <p:tav tm="0">
                                          <p:val>
                                            <p:fltVal val="0"/>
                                          </p:val>
                                        </p:tav>
                                        <p:tav tm="100000">
                                          <p:val>
                                            <p:strVal val="#ppt_w"/>
                                          </p:val>
                                        </p:tav>
                                      </p:tavLst>
                                    </p:anim>
                                    <p:anim calcmode="lin" valueType="num">
                                      <p:cBhvr>
                                        <p:cTn id="68" dur="1000" fill="hold"/>
                                        <p:tgtEl>
                                          <p:spTgt spid="4"/>
                                        </p:tgtEl>
                                        <p:attrNameLst>
                                          <p:attrName>ppt_h</p:attrName>
                                        </p:attrNameLst>
                                      </p:cBhvr>
                                      <p:tavLst>
                                        <p:tav tm="0">
                                          <p:val>
                                            <p:fltVal val="0"/>
                                          </p:val>
                                        </p:tav>
                                        <p:tav tm="100000">
                                          <p:val>
                                            <p:strVal val="#ppt_h"/>
                                          </p:val>
                                        </p:tav>
                                      </p:tavLst>
                                    </p:anim>
                                    <p:animEffect transition="in" filter="fade">
                                      <p:cBhvr>
                                        <p:cTn id="69" dur="1000"/>
                                        <p:tgtEl>
                                          <p:spTgt spid="4"/>
                                        </p:tgtEl>
                                      </p:cBhvr>
                                    </p:animEffect>
                                  </p:childTnLst>
                                  <p:subTnLst>
                                    <p:animClr clrSpc="rgb" dir="cw">
                                      <p:cBhvr override="childStyle">
                                        <p:cTn dur="1" fill="hold" display="0" masterRel="nextClick" afterEffect="1"/>
                                        <p:tgtEl>
                                          <p:spTgt spid="4"/>
                                        </p:tgtEl>
                                        <p:attrNameLst>
                                          <p:attrName>ppt_c</p:attrName>
                                        </p:attrNameLst>
                                      </p:cBhvr>
                                      <p:to>
                                        <a:srgbClr val="DDDDDD"/>
                                      </p:to>
                                    </p:animClr>
                                  </p:subTnLst>
                                </p:cTn>
                              </p:par>
                            </p:childTnLst>
                          </p:cTn>
                        </p:par>
                        <p:par>
                          <p:cTn id="70" fill="hold" nodeType="afterGroup">
                            <p:stCondLst>
                              <p:cond delay="10500"/>
                            </p:stCondLst>
                            <p:childTnLst>
                              <p:par>
                                <p:cTn id="71" presetID="53" presetClass="entr" presetSubtype="16" fill="hold" nodeType="afterEffect">
                                  <p:stCondLst>
                                    <p:cond delay="0"/>
                                  </p:stCondLst>
                                  <p:childTnLst>
                                    <p:set>
                                      <p:cBhvr>
                                        <p:cTn id="72" dur="1" fill="hold">
                                          <p:stCondLst>
                                            <p:cond delay="0"/>
                                          </p:stCondLst>
                                        </p:cTn>
                                        <p:tgtEl>
                                          <p:spTgt spid="13"/>
                                        </p:tgtEl>
                                        <p:attrNameLst>
                                          <p:attrName>style.visibility</p:attrName>
                                        </p:attrNameLst>
                                      </p:cBhvr>
                                      <p:to>
                                        <p:strVal val="visible"/>
                                      </p:to>
                                    </p:set>
                                    <p:anim calcmode="lin" valueType="num">
                                      <p:cBhvr>
                                        <p:cTn id="73" dur="1000" fill="hold"/>
                                        <p:tgtEl>
                                          <p:spTgt spid="13"/>
                                        </p:tgtEl>
                                        <p:attrNameLst>
                                          <p:attrName>ppt_w</p:attrName>
                                        </p:attrNameLst>
                                      </p:cBhvr>
                                      <p:tavLst>
                                        <p:tav tm="0">
                                          <p:val>
                                            <p:fltVal val="0"/>
                                          </p:val>
                                        </p:tav>
                                        <p:tav tm="100000">
                                          <p:val>
                                            <p:strVal val="#ppt_w"/>
                                          </p:val>
                                        </p:tav>
                                      </p:tavLst>
                                    </p:anim>
                                    <p:anim calcmode="lin" valueType="num">
                                      <p:cBhvr>
                                        <p:cTn id="74" dur="1000" fill="hold"/>
                                        <p:tgtEl>
                                          <p:spTgt spid="13"/>
                                        </p:tgtEl>
                                        <p:attrNameLst>
                                          <p:attrName>ppt_h</p:attrName>
                                        </p:attrNameLst>
                                      </p:cBhvr>
                                      <p:tavLst>
                                        <p:tav tm="0">
                                          <p:val>
                                            <p:fltVal val="0"/>
                                          </p:val>
                                        </p:tav>
                                        <p:tav tm="100000">
                                          <p:val>
                                            <p:strVal val="#ppt_h"/>
                                          </p:val>
                                        </p:tav>
                                      </p:tavLst>
                                    </p:anim>
                                    <p:animEffect transition="in" filter="fade">
                                      <p:cBhvr>
                                        <p:cTn id="75" dur="1000"/>
                                        <p:tgtEl>
                                          <p:spTgt spid="13"/>
                                        </p:tgtEl>
                                      </p:cBhvr>
                                    </p:animEffect>
                                  </p:childTnLst>
                                  <p:subTnLst>
                                    <p:animClr clrSpc="rgb" dir="cw">
                                      <p:cBhvr override="childStyle">
                                        <p:cTn dur="1" fill="hold" display="0" masterRel="nextClick" afterEffect="1"/>
                                        <p:tgtEl>
                                          <p:spTgt spid="13"/>
                                        </p:tgtEl>
                                        <p:attrNameLst>
                                          <p:attrName>ppt_c</p:attrName>
                                        </p:attrNameLst>
                                      </p:cBhvr>
                                      <p:to>
                                        <a:srgbClr val="DDDDDD"/>
                                      </p:to>
                                    </p:animClr>
                                  </p:subTnLst>
                                </p:cTn>
                              </p:par>
                            </p:childTnLst>
                          </p:cTn>
                        </p:par>
                        <p:par>
                          <p:cTn id="76" fill="hold" nodeType="afterGroup">
                            <p:stCondLst>
                              <p:cond delay="11500"/>
                            </p:stCondLst>
                            <p:childTnLst>
                              <p:par>
                                <p:cTn id="77" presetID="53" presetClass="entr" presetSubtype="16" fill="hold" nodeType="afterEffect">
                                  <p:stCondLst>
                                    <p:cond delay="0"/>
                                  </p:stCondLst>
                                  <p:childTnLst>
                                    <p:set>
                                      <p:cBhvr>
                                        <p:cTn id="78" dur="1" fill="hold">
                                          <p:stCondLst>
                                            <p:cond delay="0"/>
                                          </p:stCondLst>
                                        </p:cTn>
                                        <p:tgtEl>
                                          <p:spTgt spid="15"/>
                                        </p:tgtEl>
                                        <p:attrNameLst>
                                          <p:attrName>style.visibility</p:attrName>
                                        </p:attrNameLst>
                                      </p:cBhvr>
                                      <p:to>
                                        <p:strVal val="visible"/>
                                      </p:to>
                                    </p:set>
                                    <p:anim calcmode="lin" valueType="num">
                                      <p:cBhvr>
                                        <p:cTn id="79" dur="1000" fill="hold"/>
                                        <p:tgtEl>
                                          <p:spTgt spid="15"/>
                                        </p:tgtEl>
                                        <p:attrNameLst>
                                          <p:attrName>ppt_w</p:attrName>
                                        </p:attrNameLst>
                                      </p:cBhvr>
                                      <p:tavLst>
                                        <p:tav tm="0">
                                          <p:val>
                                            <p:fltVal val="0"/>
                                          </p:val>
                                        </p:tav>
                                        <p:tav tm="100000">
                                          <p:val>
                                            <p:strVal val="#ppt_w"/>
                                          </p:val>
                                        </p:tav>
                                      </p:tavLst>
                                    </p:anim>
                                    <p:anim calcmode="lin" valueType="num">
                                      <p:cBhvr>
                                        <p:cTn id="80" dur="1000" fill="hold"/>
                                        <p:tgtEl>
                                          <p:spTgt spid="15"/>
                                        </p:tgtEl>
                                        <p:attrNameLst>
                                          <p:attrName>ppt_h</p:attrName>
                                        </p:attrNameLst>
                                      </p:cBhvr>
                                      <p:tavLst>
                                        <p:tav tm="0">
                                          <p:val>
                                            <p:fltVal val="0"/>
                                          </p:val>
                                        </p:tav>
                                        <p:tav tm="100000">
                                          <p:val>
                                            <p:strVal val="#ppt_h"/>
                                          </p:val>
                                        </p:tav>
                                      </p:tavLst>
                                    </p:anim>
                                    <p:animEffect transition="in" filter="fade">
                                      <p:cBhvr>
                                        <p:cTn id="81" dur="1000"/>
                                        <p:tgtEl>
                                          <p:spTgt spid="15"/>
                                        </p:tgtEl>
                                      </p:cBhvr>
                                    </p:animEffect>
                                  </p:childTnLst>
                                  <p:subTnLst>
                                    <p:animClr clrSpc="rgb" dir="cw">
                                      <p:cBhvr override="childStyle">
                                        <p:cTn dur="1" fill="hold" display="0" masterRel="nextClick" afterEffect="1"/>
                                        <p:tgtEl>
                                          <p:spTgt spid="15"/>
                                        </p:tgtEl>
                                        <p:attrNameLst>
                                          <p:attrName>ppt_c</p:attrName>
                                        </p:attrNameLst>
                                      </p:cBhvr>
                                      <p:to>
                                        <a:srgbClr val="DDDDDD"/>
                                      </p:to>
                                    </p:animClr>
                                  </p:subTnLst>
                                </p:cTn>
                              </p:par>
                            </p:childTnLst>
                          </p:cTn>
                        </p:par>
                        <p:par>
                          <p:cTn id="82" fill="hold" nodeType="afterGroup">
                            <p:stCondLst>
                              <p:cond delay="12500"/>
                            </p:stCondLst>
                            <p:childTnLst>
                              <p:par>
                                <p:cTn id="83" presetID="53" presetClass="entr" presetSubtype="16" fill="hold" nodeType="afterEffect">
                                  <p:stCondLst>
                                    <p:cond delay="0"/>
                                  </p:stCondLst>
                                  <p:childTnLst>
                                    <p:set>
                                      <p:cBhvr>
                                        <p:cTn id="84" dur="1" fill="hold">
                                          <p:stCondLst>
                                            <p:cond delay="0"/>
                                          </p:stCondLst>
                                        </p:cTn>
                                        <p:tgtEl>
                                          <p:spTgt spid="16"/>
                                        </p:tgtEl>
                                        <p:attrNameLst>
                                          <p:attrName>style.visibility</p:attrName>
                                        </p:attrNameLst>
                                      </p:cBhvr>
                                      <p:to>
                                        <p:strVal val="visible"/>
                                      </p:to>
                                    </p:set>
                                    <p:anim calcmode="lin" valueType="num">
                                      <p:cBhvr>
                                        <p:cTn id="85" dur="1000" fill="hold"/>
                                        <p:tgtEl>
                                          <p:spTgt spid="16"/>
                                        </p:tgtEl>
                                        <p:attrNameLst>
                                          <p:attrName>ppt_w</p:attrName>
                                        </p:attrNameLst>
                                      </p:cBhvr>
                                      <p:tavLst>
                                        <p:tav tm="0">
                                          <p:val>
                                            <p:fltVal val="0"/>
                                          </p:val>
                                        </p:tav>
                                        <p:tav tm="100000">
                                          <p:val>
                                            <p:strVal val="#ppt_w"/>
                                          </p:val>
                                        </p:tav>
                                      </p:tavLst>
                                    </p:anim>
                                    <p:anim calcmode="lin" valueType="num">
                                      <p:cBhvr>
                                        <p:cTn id="86" dur="1000" fill="hold"/>
                                        <p:tgtEl>
                                          <p:spTgt spid="16"/>
                                        </p:tgtEl>
                                        <p:attrNameLst>
                                          <p:attrName>ppt_h</p:attrName>
                                        </p:attrNameLst>
                                      </p:cBhvr>
                                      <p:tavLst>
                                        <p:tav tm="0">
                                          <p:val>
                                            <p:fltVal val="0"/>
                                          </p:val>
                                        </p:tav>
                                        <p:tav tm="100000">
                                          <p:val>
                                            <p:strVal val="#ppt_h"/>
                                          </p:val>
                                        </p:tav>
                                      </p:tavLst>
                                    </p:anim>
                                    <p:animEffect transition="in" filter="fade">
                                      <p:cBhvr>
                                        <p:cTn id="87" dur="1000"/>
                                        <p:tgtEl>
                                          <p:spTgt spid="16"/>
                                        </p:tgtEl>
                                      </p:cBhvr>
                                    </p:animEffect>
                                  </p:childTnLst>
                                  <p:subTnLst>
                                    <p:animClr clrSpc="rgb" dir="cw">
                                      <p:cBhvr override="childStyle">
                                        <p:cTn dur="1" fill="hold" display="0" masterRel="nextClick" afterEffect="1"/>
                                        <p:tgtEl>
                                          <p:spTgt spid="16"/>
                                        </p:tgtEl>
                                        <p:attrNameLst>
                                          <p:attrName>ppt_c</p:attrName>
                                        </p:attrNameLst>
                                      </p:cBhvr>
                                      <p:to>
                                        <a:srgbClr val="DDDDDD"/>
                                      </p:to>
                                    </p:animClr>
                                  </p:subTnLst>
                                </p:cTn>
                              </p:par>
                            </p:childTnLst>
                          </p:cTn>
                        </p:par>
                        <p:par>
                          <p:cTn id="88" fill="hold" nodeType="afterGroup">
                            <p:stCondLst>
                              <p:cond delay="13500"/>
                            </p:stCondLst>
                            <p:childTnLst>
                              <p:par>
                                <p:cTn id="89" presetID="53" presetClass="entr" presetSubtype="16" fill="hold" nodeType="afterEffect">
                                  <p:stCondLst>
                                    <p:cond delay="0"/>
                                  </p:stCondLst>
                                  <p:childTnLst>
                                    <p:set>
                                      <p:cBhvr>
                                        <p:cTn id="90" dur="1" fill="hold">
                                          <p:stCondLst>
                                            <p:cond delay="0"/>
                                          </p:stCondLst>
                                        </p:cTn>
                                        <p:tgtEl>
                                          <p:spTgt spid="17"/>
                                        </p:tgtEl>
                                        <p:attrNameLst>
                                          <p:attrName>style.visibility</p:attrName>
                                        </p:attrNameLst>
                                      </p:cBhvr>
                                      <p:to>
                                        <p:strVal val="visible"/>
                                      </p:to>
                                    </p:set>
                                    <p:anim calcmode="lin" valueType="num">
                                      <p:cBhvr>
                                        <p:cTn id="91" dur="1000" fill="hold"/>
                                        <p:tgtEl>
                                          <p:spTgt spid="17"/>
                                        </p:tgtEl>
                                        <p:attrNameLst>
                                          <p:attrName>ppt_w</p:attrName>
                                        </p:attrNameLst>
                                      </p:cBhvr>
                                      <p:tavLst>
                                        <p:tav tm="0">
                                          <p:val>
                                            <p:fltVal val="0"/>
                                          </p:val>
                                        </p:tav>
                                        <p:tav tm="100000">
                                          <p:val>
                                            <p:strVal val="#ppt_w"/>
                                          </p:val>
                                        </p:tav>
                                      </p:tavLst>
                                    </p:anim>
                                    <p:anim calcmode="lin" valueType="num">
                                      <p:cBhvr>
                                        <p:cTn id="92" dur="1000" fill="hold"/>
                                        <p:tgtEl>
                                          <p:spTgt spid="17"/>
                                        </p:tgtEl>
                                        <p:attrNameLst>
                                          <p:attrName>ppt_h</p:attrName>
                                        </p:attrNameLst>
                                      </p:cBhvr>
                                      <p:tavLst>
                                        <p:tav tm="0">
                                          <p:val>
                                            <p:fltVal val="0"/>
                                          </p:val>
                                        </p:tav>
                                        <p:tav tm="100000">
                                          <p:val>
                                            <p:strVal val="#ppt_h"/>
                                          </p:val>
                                        </p:tav>
                                      </p:tavLst>
                                    </p:anim>
                                    <p:animEffect transition="in" filter="fade">
                                      <p:cBhvr>
                                        <p:cTn id="93" dur="1000"/>
                                        <p:tgtEl>
                                          <p:spTgt spid="17"/>
                                        </p:tgtEl>
                                      </p:cBhvr>
                                    </p:animEffect>
                                  </p:childTnLst>
                                  <p:subTnLst>
                                    <p:animClr clrSpc="rgb" dir="cw">
                                      <p:cBhvr override="childStyle">
                                        <p:cTn dur="1" fill="hold" display="0" masterRel="nextClick" afterEffect="1"/>
                                        <p:tgtEl>
                                          <p:spTgt spid="17"/>
                                        </p:tgtEl>
                                        <p:attrNameLst>
                                          <p:attrName>ppt_c</p:attrName>
                                        </p:attrNameLst>
                                      </p:cBhvr>
                                      <p:to>
                                        <a:srgbClr val="DDDDDD"/>
                                      </p:to>
                                    </p:animClr>
                                  </p:subTnLst>
                                </p:cTn>
                              </p:par>
                            </p:childTnLst>
                          </p:cTn>
                        </p:par>
                        <p:par>
                          <p:cTn id="94" fill="hold" nodeType="afterGroup">
                            <p:stCondLst>
                              <p:cond delay="14500"/>
                            </p:stCondLst>
                            <p:childTnLst>
                              <p:par>
                                <p:cTn id="95" presetID="53" presetClass="entr" presetSubtype="16" fill="hold" nodeType="afterEffect">
                                  <p:stCondLst>
                                    <p:cond delay="0"/>
                                  </p:stCondLst>
                                  <p:childTnLst>
                                    <p:set>
                                      <p:cBhvr>
                                        <p:cTn id="96" dur="1" fill="hold">
                                          <p:stCondLst>
                                            <p:cond delay="0"/>
                                          </p:stCondLst>
                                        </p:cTn>
                                        <p:tgtEl>
                                          <p:spTgt spid="18"/>
                                        </p:tgtEl>
                                        <p:attrNameLst>
                                          <p:attrName>style.visibility</p:attrName>
                                        </p:attrNameLst>
                                      </p:cBhvr>
                                      <p:to>
                                        <p:strVal val="visible"/>
                                      </p:to>
                                    </p:set>
                                    <p:anim calcmode="lin" valueType="num">
                                      <p:cBhvr>
                                        <p:cTn id="97" dur="1000" fill="hold"/>
                                        <p:tgtEl>
                                          <p:spTgt spid="18"/>
                                        </p:tgtEl>
                                        <p:attrNameLst>
                                          <p:attrName>ppt_w</p:attrName>
                                        </p:attrNameLst>
                                      </p:cBhvr>
                                      <p:tavLst>
                                        <p:tav tm="0">
                                          <p:val>
                                            <p:fltVal val="0"/>
                                          </p:val>
                                        </p:tav>
                                        <p:tav tm="100000">
                                          <p:val>
                                            <p:strVal val="#ppt_w"/>
                                          </p:val>
                                        </p:tav>
                                      </p:tavLst>
                                    </p:anim>
                                    <p:anim calcmode="lin" valueType="num">
                                      <p:cBhvr>
                                        <p:cTn id="98" dur="1000" fill="hold"/>
                                        <p:tgtEl>
                                          <p:spTgt spid="18"/>
                                        </p:tgtEl>
                                        <p:attrNameLst>
                                          <p:attrName>ppt_h</p:attrName>
                                        </p:attrNameLst>
                                      </p:cBhvr>
                                      <p:tavLst>
                                        <p:tav tm="0">
                                          <p:val>
                                            <p:fltVal val="0"/>
                                          </p:val>
                                        </p:tav>
                                        <p:tav tm="100000">
                                          <p:val>
                                            <p:strVal val="#ppt_h"/>
                                          </p:val>
                                        </p:tav>
                                      </p:tavLst>
                                    </p:anim>
                                    <p:animEffect transition="in" filter="fade">
                                      <p:cBhvr>
                                        <p:cTn id="99" dur="1000"/>
                                        <p:tgtEl>
                                          <p:spTgt spid="18"/>
                                        </p:tgtEl>
                                      </p:cBhvr>
                                    </p:animEffect>
                                  </p:childTnLst>
                                  <p:subTnLst>
                                    <p:animClr clrSpc="rgb" dir="cw">
                                      <p:cBhvr override="childStyle">
                                        <p:cTn dur="1" fill="hold" display="0" masterRel="nextClick" afterEffect="1"/>
                                        <p:tgtEl>
                                          <p:spTgt spid="18"/>
                                        </p:tgtEl>
                                        <p:attrNameLst>
                                          <p:attrName>ppt_c</p:attrName>
                                        </p:attrNameLst>
                                      </p:cBhvr>
                                      <p:to>
                                        <a:srgbClr val="DDDDDD"/>
                                      </p:to>
                                    </p:animClr>
                                  </p:subTnLst>
                                </p:cTn>
                              </p:par>
                            </p:childTnLst>
                          </p:cTn>
                        </p:par>
                        <p:par>
                          <p:cTn id="100" fill="hold" nodeType="afterGroup">
                            <p:stCondLst>
                              <p:cond delay="15500"/>
                            </p:stCondLst>
                            <p:childTnLst>
                              <p:par>
                                <p:cTn id="101" presetID="53" presetClass="entr" presetSubtype="16" fill="hold" nodeType="afterEffect">
                                  <p:stCondLst>
                                    <p:cond delay="0"/>
                                  </p:stCondLst>
                                  <p:childTnLst>
                                    <p:set>
                                      <p:cBhvr>
                                        <p:cTn id="102" dur="1" fill="hold">
                                          <p:stCondLst>
                                            <p:cond delay="0"/>
                                          </p:stCondLst>
                                        </p:cTn>
                                        <p:tgtEl>
                                          <p:spTgt spid="19"/>
                                        </p:tgtEl>
                                        <p:attrNameLst>
                                          <p:attrName>style.visibility</p:attrName>
                                        </p:attrNameLst>
                                      </p:cBhvr>
                                      <p:to>
                                        <p:strVal val="visible"/>
                                      </p:to>
                                    </p:set>
                                    <p:anim calcmode="lin" valueType="num">
                                      <p:cBhvr>
                                        <p:cTn id="103" dur="1000" fill="hold"/>
                                        <p:tgtEl>
                                          <p:spTgt spid="19"/>
                                        </p:tgtEl>
                                        <p:attrNameLst>
                                          <p:attrName>ppt_w</p:attrName>
                                        </p:attrNameLst>
                                      </p:cBhvr>
                                      <p:tavLst>
                                        <p:tav tm="0">
                                          <p:val>
                                            <p:fltVal val="0"/>
                                          </p:val>
                                        </p:tav>
                                        <p:tav tm="100000">
                                          <p:val>
                                            <p:strVal val="#ppt_w"/>
                                          </p:val>
                                        </p:tav>
                                      </p:tavLst>
                                    </p:anim>
                                    <p:anim calcmode="lin" valueType="num">
                                      <p:cBhvr>
                                        <p:cTn id="104" dur="1000" fill="hold"/>
                                        <p:tgtEl>
                                          <p:spTgt spid="19"/>
                                        </p:tgtEl>
                                        <p:attrNameLst>
                                          <p:attrName>ppt_h</p:attrName>
                                        </p:attrNameLst>
                                      </p:cBhvr>
                                      <p:tavLst>
                                        <p:tav tm="0">
                                          <p:val>
                                            <p:fltVal val="0"/>
                                          </p:val>
                                        </p:tav>
                                        <p:tav tm="100000">
                                          <p:val>
                                            <p:strVal val="#ppt_h"/>
                                          </p:val>
                                        </p:tav>
                                      </p:tavLst>
                                    </p:anim>
                                    <p:animEffect transition="in" filter="fade">
                                      <p:cBhvr>
                                        <p:cTn id="105" dur="1000"/>
                                        <p:tgtEl>
                                          <p:spTgt spid="19"/>
                                        </p:tgtEl>
                                      </p:cBhvr>
                                    </p:animEffect>
                                  </p:childTnLst>
                                  <p:subTnLst>
                                    <p:animClr clrSpc="rgb" dir="cw">
                                      <p:cBhvr override="childStyle">
                                        <p:cTn dur="1" fill="hold" display="0" masterRel="nextClick" afterEffect="1"/>
                                        <p:tgtEl>
                                          <p:spTgt spid="19"/>
                                        </p:tgtEl>
                                        <p:attrNameLst>
                                          <p:attrName>ppt_c</p:attrName>
                                        </p:attrNameLst>
                                      </p:cBhvr>
                                      <p:to>
                                        <a:srgbClr val="DDDDDD"/>
                                      </p:to>
                                    </p:animClr>
                                  </p:subTnLst>
                                </p:cTn>
                              </p:par>
                            </p:childTnLst>
                          </p:cTn>
                        </p:par>
                        <p:par>
                          <p:cTn id="106" fill="hold" nodeType="afterGroup">
                            <p:stCondLst>
                              <p:cond delay="16500"/>
                            </p:stCondLst>
                            <p:childTnLst>
                              <p:par>
                                <p:cTn id="107" presetID="53" presetClass="entr" presetSubtype="16" fill="hold" nodeType="afterEffect">
                                  <p:stCondLst>
                                    <p:cond delay="0"/>
                                  </p:stCondLst>
                                  <p:childTnLst>
                                    <p:set>
                                      <p:cBhvr>
                                        <p:cTn id="108" dur="1" fill="hold">
                                          <p:stCondLst>
                                            <p:cond delay="0"/>
                                          </p:stCondLst>
                                        </p:cTn>
                                        <p:tgtEl>
                                          <p:spTgt spid="20"/>
                                        </p:tgtEl>
                                        <p:attrNameLst>
                                          <p:attrName>style.visibility</p:attrName>
                                        </p:attrNameLst>
                                      </p:cBhvr>
                                      <p:to>
                                        <p:strVal val="visible"/>
                                      </p:to>
                                    </p:set>
                                    <p:anim calcmode="lin" valueType="num">
                                      <p:cBhvr>
                                        <p:cTn id="109" dur="1000" fill="hold"/>
                                        <p:tgtEl>
                                          <p:spTgt spid="20"/>
                                        </p:tgtEl>
                                        <p:attrNameLst>
                                          <p:attrName>ppt_w</p:attrName>
                                        </p:attrNameLst>
                                      </p:cBhvr>
                                      <p:tavLst>
                                        <p:tav tm="0">
                                          <p:val>
                                            <p:fltVal val="0"/>
                                          </p:val>
                                        </p:tav>
                                        <p:tav tm="100000">
                                          <p:val>
                                            <p:strVal val="#ppt_w"/>
                                          </p:val>
                                        </p:tav>
                                      </p:tavLst>
                                    </p:anim>
                                    <p:anim calcmode="lin" valueType="num">
                                      <p:cBhvr>
                                        <p:cTn id="110" dur="1000" fill="hold"/>
                                        <p:tgtEl>
                                          <p:spTgt spid="20"/>
                                        </p:tgtEl>
                                        <p:attrNameLst>
                                          <p:attrName>ppt_h</p:attrName>
                                        </p:attrNameLst>
                                      </p:cBhvr>
                                      <p:tavLst>
                                        <p:tav tm="0">
                                          <p:val>
                                            <p:fltVal val="0"/>
                                          </p:val>
                                        </p:tav>
                                        <p:tav tm="100000">
                                          <p:val>
                                            <p:strVal val="#ppt_h"/>
                                          </p:val>
                                        </p:tav>
                                      </p:tavLst>
                                    </p:anim>
                                    <p:animEffect transition="in" filter="fade">
                                      <p:cBhvr>
                                        <p:cTn id="111" dur="1000"/>
                                        <p:tgtEl>
                                          <p:spTgt spid="20"/>
                                        </p:tgtEl>
                                      </p:cBhvr>
                                    </p:animEffect>
                                  </p:childTnLst>
                                  <p:subTnLst>
                                    <p:animClr clrSpc="rgb" dir="cw">
                                      <p:cBhvr override="childStyle">
                                        <p:cTn dur="1" fill="hold" display="0" masterRel="nextClick" afterEffect="1"/>
                                        <p:tgtEl>
                                          <p:spTgt spid="20"/>
                                        </p:tgtEl>
                                        <p:attrNameLst>
                                          <p:attrName>ppt_c</p:attrName>
                                        </p:attrNameLst>
                                      </p:cBhvr>
                                      <p:to>
                                        <a:srgbClr val="DDDDDD"/>
                                      </p:to>
                                    </p:animClr>
                                  </p:subTnLst>
                                </p:cTn>
                              </p:par>
                            </p:childTnLst>
                          </p:cTn>
                        </p:par>
                        <p:par>
                          <p:cTn id="112" fill="hold" nodeType="afterGroup">
                            <p:stCondLst>
                              <p:cond delay="17500"/>
                            </p:stCondLst>
                            <p:childTnLst>
                              <p:par>
                                <p:cTn id="113" presetID="53" presetClass="entr" presetSubtype="16" fill="hold" nodeType="afterEffect">
                                  <p:stCondLst>
                                    <p:cond delay="0"/>
                                  </p:stCondLst>
                                  <p:iterate type="lt">
                                    <p:tmPct val="0"/>
                                  </p:iterate>
                                  <p:childTnLst>
                                    <p:set>
                                      <p:cBhvr>
                                        <p:cTn id="114" dur="1" fill="hold">
                                          <p:stCondLst>
                                            <p:cond delay="0"/>
                                          </p:stCondLst>
                                        </p:cTn>
                                        <p:tgtEl>
                                          <p:spTgt spid="21"/>
                                        </p:tgtEl>
                                        <p:attrNameLst>
                                          <p:attrName>style.visibility</p:attrName>
                                        </p:attrNameLst>
                                      </p:cBhvr>
                                      <p:to>
                                        <p:strVal val="visible"/>
                                      </p:to>
                                    </p:set>
                                    <p:anim calcmode="lin" valueType="num">
                                      <p:cBhvr>
                                        <p:cTn id="115" dur="500" fill="hold"/>
                                        <p:tgtEl>
                                          <p:spTgt spid="21"/>
                                        </p:tgtEl>
                                        <p:attrNameLst>
                                          <p:attrName>ppt_w</p:attrName>
                                        </p:attrNameLst>
                                      </p:cBhvr>
                                      <p:tavLst>
                                        <p:tav tm="0">
                                          <p:val>
                                            <p:fltVal val="0"/>
                                          </p:val>
                                        </p:tav>
                                        <p:tav tm="100000">
                                          <p:val>
                                            <p:strVal val="#ppt_w"/>
                                          </p:val>
                                        </p:tav>
                                      </p:tavLst>
                                    </p:anim>
                                    <p:anim calcmode="lin" valueType="num">
                                      <p:cBhvr>
                                        <p:cTn id="116" dur="500" fill="hold"/>
                                        <p:tgtEl>
                                          <p:spTgt spid="21"/>
                                        </p:tgtEl>
                                        <p:attrNameLst>
                                          <p:attrName>ppt_h</p:attrName>
                                        </p:attrNameLst>
                                      </p:cBhvr>
                                      <p:tavLst>
                                        <p:tav tm="0">
                                          <p:val>
                                            <p:fltVal val="0"/>
                                          </p:val>
                                        </p:tav>
                                        <p:tav tm="100000">
                                          <p:val>
                                            <p:strVal val="#ppt_h"/>
                                          </p:val>
                                        </p:tav>
                                      </p:tavLst>
                                    </p:anim>
                                    <p:animEffect transition="in" filter="fade">
                                      <p:cBhvr>
                                        <p:cTn id="117" dur="500"/>
                                        <p:tgtEl>
                                          <p:spTgt spid="21"/>
                                        </p:tgtEl>
                                      </p:cBhvr>
                                    </p:animEffect>
                                  </p:childTnLst>
                                  <p:subTnLst>
                                    <p:animClr clrSpc="rgb" dir="cw">
                                      <p:cBhvr override="childStyle">
                                        <p:cTn dur="1" fill="hold" display="0" masterRel="nextClick" afterEffect="1"/>
                                        <p:tgtEl>
                                          <p:spTgt spid="21"/>
                                        </p:tgtEl>
                                        <p:attrNameLst>
                                          <p:attrName>ppt_c</p:attrName>
                                        </p:attrNameLst>
                                      </p:cBhvr>
                                      <p:to>
                                        <a:srgbClr val="DDDDDD"/>
                                      </p:to>
                                    </p:animClr>
                                  </p:subTnLst>
                                </p:cTn>
                              </p:par>
                            </p:childTnLst>
                          </p:cTn>
                        </p:par>
                        <p:par>
                          <p:cTn id="118" fill="hold" nodeType="afterGroup">
                            <p:stCondLst>
                              <p:cond delay="18000"/>
                            </p:stCondLst>
                            <p:childTnLst>
                              <p:par>
                                <p:cTn id="119" presetID="16" presetClass="emph" presetSubtype="0" fill="hold" nodeType="afterEffect">
                                  <p:stCondLst>
                                    <p:cond delay="0"/>
                                  </p:stCondLst>
                                  <p:iterate type="lt">
                                    <p:tmPct val="4000"/>
                                  </p:iterate>
                                  <p:childTnLst>
                                    <p:set>
                                      <p:cBhvr override="childStyle">
                                        <p:cTn id="120" dur="500" fill="hold"/>
                                        <p:tgtEl>
                                          <p:spTgt spid="12"/>
                                        </p:tgtEl>
                                        <p:attrNameLst>
                                          <p:attrName>style.color</p:attrName>
                                        </p:attrNameLst>
                                      </p:cBhvr>
                                      <p:to>
                                        <p:clrVal>
                                          <a:srgbClr val="000000"/>
                                        </p:clrVal>
                                      </p:to>
                                    </p:set>
                                    <p:set>
                                      <p:cBhvr>
                                        <p:cTn id="121" dur="500" fill="hold"/>
                                        <p:tgtEl>
                                          <p:spTgt spid="12"/>
                                        </p:tgtEl>
                                        <p:attrNameLst>
                                          <p:attrName>fillcolor</p:attrName>
                                        </p:attrNameLst>
                                      </p:cBhvr>
                                      <p:to>
                                        <p:clrVal>
                                          <a:srgbClr val="000000"/>
                                        </p:clrVal>
                                      </p:to>
                                    </p:set>
                                    <p:set>
                                      <p:cBhvr>
                                        <p:cTn id="122" dur="500" fill="hold"/>
                                        <p:tgtEl>
                                          <p:spTgt spid="12"/>
                                        </p:tgtEl>
                                        <p:attrNameLst>
                                          <p:attrName>fill.type</p:attrName>
                                        </p:attrNameLst>
                                      </p:cBhvr>
                                      <p:to>
                                        <p:strVal val="solid"/>
                                      </p:to>
                                    </p:set>
                                  </p:childTnLst>
                                </p:cTn>
                              </p:par>
                            </p:childTnLst>
                          </p:cTn>
                        </p:par>
                        <p:par>
                          <p:cTn id="123" fill="hold" nodeType="afterGroup">
                            <p:stCondLst>
                              <p:cond delay="18880"/>
                            </p:stCondLst>
                            <p:childTnLst>
                              <p:par>
                                <p:cTn id="124" presetID="53" presetClass="entr" presetSubtype="16" fill="hold" nodeType="afterEffect">
                                  <p:stCondLst>
                                    <p:cond delay="0"/>
                                  </p:stCondLst>
                                  <p:childTnLst>
                                    <p:set>
                                      <p:cBhvr>
                                        <p:cTn id="125" dur="1" fill="hold">
                                          <p:stCondLst>
                                            <p:cond delay="0"/>
                                          </p:stCondLst>
                                        </p:cTn>
                                        <p:tgtEl>
                                          <p:spTgt spid="625666"/>
                                        </p:tgtEl>
                                        <p:attrNameLst>
                                          <p:attrName>style.visibility</p:attrName>
                                        </p:attrNameLst>
                                      </p:cBhvr>
                                      <p:to>
                                        <p:strVal val="visible"/>
                                      </p:to>
                                    </p:set>
                                    <p:anim calcmode="lin" valueType="num">
                                      <p:cBhvr>
                                        <p:cTn id="126" dur="500" fill="hold"/>
                                        <p:tgtEl>
                                          <p:spTgt spid="625666"/>
                                        </p:tgtEl>
                                        <p:attrNameLst>
                                          <p:attrName>ppt_w</p:attrName>
                                        </p:attrNameLst>
                                      </p:cBhvr>
                                      <p:tavLst>
                                        <p:tav tm="0">
                                          <p:val>
                                            <p:fltVal val="0"/>
                                          </p:val>
                                        </p:tav>
                                        <p:tav tm="100000">
                                          <p:val>
                                            <p:strVal val="#ppt_w"/>
                                          </p:val>
                                        </p:tav>
                                      </p:tavLst>
                                    </p:anim>
                                    <p:anim calcmode="lin" valueType="num">
                                      <p:cBhvr>
                                        <p:cTn id="127" dur="500" fill="hold"/>
                                        <p:tgtEl>
                                          <p:spTgt spid="625666"/>
                                        </p:tgtEl>
                                        <p:attrNameLst>
                                          <p:attrName>ppt_h</p:attrName>
                                        </p:attrNameLst>
                                      </p:cBhvr>
                                      <p:tavLst>
                                        <p:tav tm="0">
                                          <p:val>
                                            <p:fltVal val="0"/>
                                          </p:val>
                                        </p:tav>
                                        <p:tav tm="100000">
                                          <p:val>
                                            <p:strVal val="#ppt_h"/>
                                          </p:val>
                                        </p:tav>
                                      </p:tavLst>
                                    </p:anim>
                                    <p:animEffect transition="in" filter="fade">
                                      <p:cBhvr>
                                        <p:cTn id="128" dur="500"/>
                                        <p:tgtEl>
                                          <p:spTgt spid="625666"/>
                                        </p:tgtEl>
                                      </p:cBhvr>
                                    </p:animEffect>
                                  </p:childTnLst>
                                </p:cTn>
                              </p:par>
                            </p:childTnLst>
                          </p:cTn>
                        </p:par>
                        <p:par>
                          <p:cTn id="129" fill="hold" nodeType="afterGroup">
                            <p:stCondLst>
                              <p:cond delay="19380"/>
                            </p:stCondLst>
                            <p:childTnLst>
                              <p:par>
                                <p:cTn id="130" presetID="53" presetClass="entr" presetSubtype="16" fill="hold" nodeType="afterEffect">
                                  <p:stCondLst>
                                    <p:cond delay="0"/>
                                  </p:stCondLst>
                                  <p:childTnLst>
                                    <p:set>
                                      <p:cBhvr>
                                        <p:cTn id="131" dur="1" fill="hold">
                                          <p:stCondLst>
                                            <p:cond delay="0"/>
                                          </p:stCondLst>
                                        </p:cTn>
                                        <p:tgtEl>
                                          <p:spTgt spid="8"/>
                                        </p:tgtEl>
                                        <p:attrNameLst>
                                          <p:attrName>style.visibility</p:attrName>
                                        </p:attrNameLst>
                                      </p:cBhvr>
                                      <p:to>
                                        <p:strVal val="visible"/>
                                      </p:to>
                                    </p:set>
                                    <p:anim calcmode="lin" valueType="num">
                                      <p:cBhvr>
                                        <p:cTn id="132" dur="500" fill="hold"/>
                                        <p:tgtEl>
                                          <p:spTgt spid="8"/>
                                        </p:tgtEl>
                                        <p:attrNameLst>
                                          <p:attrName>ppt_w</p:attrName>
                                        </p:attrNameLst>
                                      </p:cBhvr>
                                      <p:tavLst>
                                        <p:tav tm="0">
                                          <p:val>
                                            <p:fltVal val="0"/>
                                          </p:val>
                                        </p:tav>
                                        <p:tav tm="100000">
                                          <p:val>
                                            <p:strVal val="#ppt_w"/>
                                          </p:val>
                                        </p:tav>
                                      </p:tavLst>
                                    </p:anim>
                                    <p:anim calcmode="lin" valueType="num">
                                      <p:cBhvr>
                                        <p:cTn id="133" dur="500" fill="hold"/>
                                        <p:tgtEl>
                                          <p:spTgt spid="8"/>
                                        </p:tgtEl>
                                        <p:attrNameLst>
                                          <p:attrName>ppt_h</p:attrName>
                                        </p:attrNameLst>
                                      </p:cBhvr>
                                      <p:tavLst>
                                        <p:tav tm="0">
                                          <p:val>
                                            <p:fltVal val="0"/>
                                          </p:val>
                                        </p:tav>
                                        <p:tav tm="100000">
                                          <p:val>
                                            <p:strVal val="#ppt_h"/>
                                          </p:val>
                                        </p:tav>
                                      </p:tavLst>
                                    </p:anim>
                                    <p:animEffect transition="in" filter="fade">
                                      <p:cBhvr>
                                        <p:cTn id="134" dur="500"/>
                                        <p:tgtEl>
                                          <p:spTgt spid="8"/>
                                        </p:tgtEl>
                                      </p:cBhvr>
                                    </p:animEffect>
                                  </p:childTnLst>
                                </p:cTn>
                              </p:par>
                            </p:childTnLst>
                          </p:cTn>
                        </p:par>
                        <p:par>
                          <p:cTn id="135" fill="hold" nodeType="afterGroup">
                            <p:stCondLst>
                              <p:cond delay="19880"/>
                            </p:stCondLst>
                            <p:childTnLst>
                              <p:par>
                                <p:cTn id="136" presetID="16" presetClass="emph" presetSubtype="0" fill="hold" nodeType="afterEffect">
                                  <p:stCondLst>
                                    <p:cond delay="0"/>
                                  </p:stCondLst>
                                  <p:iterate type="lt">
                                    <p:tmPct val="4000"/>
                                  </p:iterate>
                                  <p:childTnLst>
                                    <p:set>
                                      <p:cBhvr override="childStyle">
                                        <p:cTn id="137" dur="500" fill="hold"/>
                                        <p:tgtEl>
                                          <p:spTgt spid="21"/>
                                        </p:tgtEl>
                                        <p:attrNameLst>
                                          <p:attrName>style.color</p:attrName>
                                        </p:attrNameLst>
                                      </p:cBhvr>
                                      <p:to>
                                        <p:clrVal>
                                          <a:srgbClr val="000000"/>
                                        </p:clrVal>
                                      </p:to>
                                    </p:set>
                                    <p:set>
                                      <p:cBhvr>
                                        <p:cTn id="138" dur="500" fill="hold"/>
                                        <p:tgtEl>
                                          <p:spTgt spid="21"/>
                                        </p:tgtEl>
                                        <p:attrNameLst>
                                          <p:attrName>fillcolor</p:attrName>
                                        </p:attrNameLst>
                                      </p:cBhvr>
                                      <p:to>
                                        <p:clrVal>
                                          <a:srgbClr val="000000"/>
                                        </p:clrVal>
                                      </p:to>
                                    </p:set>
                                    <p:set>
                                      <p:cBhvr>
                                        <p:cTn id="139" dur="500" fill="hold"/>
                                        <p:tgtEl>
                                          <p:spTgt spid="21"/>
                                        </p:tgtEl>
                                        <p:attrNameLst>
                                          <p:attrName>fill.type</p:attrName>
                                        </p:attrNameLst>
                                      </p:cBhvr>
                                      <p:to>
                                        <p:strVal val="solid"/>
                                      </p:to>
                                    </p:set>
                                  </p:childTnLst>
                                </p:cTn>
                              </p:par>
                            </p:childTnLst>
                          </p:cTn>
                        </p:par>
                        <p:par>
                          <p:cTn id="140" fill="hold" nodeType="afterGroup">
                            <p:stCondLst>
                              <p:cond delay="20680"/>
                            </p:stCondLst>
                            <p:childTnLst>
                              <p:par>
                                <p:cTn id="141" presetID="53" presetClass="entr" presetSubtype="16" fill="hold" nodeType="afterEffect">
                                  <p:stCondLst>
                                    <p:cond delay="0"/>
                                  </p:stCondLst>
                                  <p:childTnLst>
                                    <p:set>
                                      <p:cBhvr>
                                        <p:cTn id="142" dur="1" fill="hold">
                                          <p:stCondLst>
                                            <p:cond delay="0"/>
                                          </p:stCondLst>
                                        </p:cTn>
                                        <p:tgtEl>
                                          <p:spTgt spid="27"/>
                                        </p:tgtEl>
                                        <p:attrNameLst>
                                          <p:attrName>style.visibility</p:attrName>
                                        </p:attrNameLst>
                                      </p:cBhvr>
                                      <p:to>
                                        <p:strVal val="visible"/>
                                      </p:to>
                                    </p:set>
                                    <p:anim calcmode="lin" valueType="num">
                                      <p:cBhvr>
                                        <p:cTn id="143" dur="1000" fill="hold"/>
                                        <p:tgtEl>
                                          <p:spTgt spid="27"/>
                                        </p:tgtEl>
                                        <p:attrNameLst>
                                          <p:attrName>ppt_w</p:attrName>
                                        </p:attrNameLst>
                                      </p:cBhvr>
                                      <p:tavLst>
                                        <p:tav tm="0">
                                          <p:val>
                                            <p:fltVal val="0"/>
                                          </p:val>
                                        </p:tav>
                                        <p:tav tm="100000">
                                          <p:val>
                                            <p:strVal val="#ppt_w"/>
                                          </p:val>
                                        </p:tav>
                                      </p:tavLst>
                                    </p:anim>
                                    <p:anim calcmode="lin" valueType="num">
                                      <p:cBhvr>
                                        <p:cTn id="144" dur="1000" fill="hold"/>
                                        <p:tgtEl>
                                          <p:spTgt spid="27"/>
                                        </p:tgtEl>
                                        <p:attrNameLst>
                                          <p:attrName>ppt_h</p:attrName>
                                        </p:attrNameLst>
                                      </p:cBhvr>
                                      <p:tavLst>
                                        <p:tav tm="0">
                                          <p:val>
                                            <p:fltVal val="0"/>
                                          </p:val>
                                        </p:tav>
                                        <p:tav tm="100000">
                                          <p:val>
                                            <p:strVal val="#ppt_h"/>
                                          </p:val>
                                        </p:tav>
                                      </p:tavLst>
                                    </p:anim>
                                    <p:animEffect transition="in" filter="fade">
                                      <p:cBhvr>
                                        <p:cTn id="145" dur="1000"/>
                                        <p:tgtEl>
                                          <p:spTgt spid="27"/>
                                        </p:tgtEl>
                                      </p:cBhvr>
                                    </p:animEffect>
                                  </p:childTnLst>
                                  <p:subTnLst>
                                    <p:animClr clrSpc="rgb" dir="cw">
                                      <p:cBhvr override="childStyle">
                                        <p:cTn dur="1" fill="hold" display="0" masterRel="nextClick" afterEffect="1"/>
                                        <p:tgtEl>
                                          <p:spTgt spid="27"/>
                                        </p:tgtEl>
                                        <p:attrNameLst>
                                          <p:attrName>ppt_c</p:attrName>
                                        </p:attrNameLst>
                                      </p:cBhvr>
                                      <p:to>
                                        <a:srgbClr val="DDDDDD"/>
                                      </p:to>
                                    </p:animClr>
                                  </p:subTnLst>
                                </p:cTn>
                              </p:par>
                            </p:childTnLst>
                          </p:cTn>
                        </p:par>
                        <p:par>
                          <p:cTn id="146" fill="hold" nodeType="afterGroup">
                            <p:stCondLst>
                              <p:cond delay="21680"/>
                            </p:stCondLst>
                            <p:childTnLst>
                              <p:par>
                                <p:cTn id="147" presetID="53" presetClass="entr" presetSubtype="16" fill="hold" nodeType="afterEffect">
                                  <p:stCondLst>
                                    <p:cond delay="0"/>
                                  </p:stCondLst>
                                  <p:childTnLst>
                                    <p:set>
                                      <p:cBhvr>
                                        <p:cTn id="148" dur="1" fill="hold">
                                          <p:stCondLst>
                                            <p:cond delay="0"/>
                                          </p:stCondLst>
                                        </p:cTn>
                                        <p:tgtEl>
                                          <p:spTgt spid="28"/>
                                        </p:tgtEl>
                                        <p:attrNameLst>
                                          <p:attrName>style.visibility</p:attrName>
                                        </p:attrNameLst>
                                      </p:cBhvr>
                                      <p:to>
                                        <p:strVal val="visible"/>
                                      </p:to>
                                    </p:set>
                                    <p:anim calcmode="lin" valueType="num">
                                      <p:cBhvr>
                                        <p:cTn id="149" dur="1000" fill="hold"/>
                                        <p:tgtEl>
                                          <p:spTgt spid="28"/>
                                        </p:tgtEl>
                                        <p:attrNameLst>
                                          <p:attrName>ppt_w</p:attrName>
                                        </p:attrNameLst>
                                      </p:cBhvr>
                                      <p:tavLst>
                                        <p:tav tm="0">
                                          <p:val>
                                            <p:fltVal val="0"/>
                                          </p:val>
                                        </p:tav>
                                        <p:tav tm="100000">
                                          <p:val>
                                            <p:strVal val="#ppt_w"/>
                                          </p:val>
                                        </p:tav>
                                      </p:tavLst>
                                    </p:anim>
                                    <p:anim calcmode="lin" valueType="num">
                                      <p:cBhvr>
                                        <p:cTn id="150" dur="1000" fill="hold"/>
                                        <p:tgtEl>
                                          <p:spTgt spid="28"/>
                                        </p:tgtEl>
                                        <p:attrNameLst>
                                          <p:attrName>ppt_h</p:attrName>
                                        </p:attrNameLst>
                                      </p:cBhvr>
                                      <p:tavLst>
                                        <p:tav tm="0">
                                          <p:val>
                                            <p:fltVal val="0"/>
                                          </p:val>
                                        </p:tav>
                                        <p:tav tm="100000">
                                          <p:val>
                                            <p:strVal val="#ppt_h"/>
                                          </p:val>
                                        </p:tav>
                                      </p:tavLst>
                                    </p:anim>
                                    <p:animEffect transition="in" filter="fade">
                                      <p:cBhvr>
                                        <p:cTn id="151" dur="1000"/>
                                        <p:tgtEl>
                                          <p:spTgt spid="28"/>
                                        </p:tgtEl>
                                      </p:cBhvr>
                                    </p:animEffect>
                                  </p:childTnLst>
                                  <p:subTnLst>
                                    <p:animClr clrSpc="rgb" dir="cw">
                                      <p:cBhvr override="childStyle">
                                        <p:cTn dur="1" fill="hold" display="0" masterRel="nextClick" afterEffect="1"/>
                                        <p:tgtEl>
                                          <p:spTgt spid="28"/>
                                        </p:tgtEl>
                                        <p:attrNameLst>
                                          <p:attrName>ppt_c</p:attrName>
                                        </p:attrNameLst>
                                      </p:cBhvr>
                                      <p:to>
                                        <a:srgbClr val="DDDDDD"/>
                                      </p:to>
                                    </p:animClr>
                                  </p:subTnLst>
                                </p:cTn>
                              </p:par>
                            </p:childTnLst>
                          </p:cTn>
                        </p:par>
                        <p:par>
                          <p:cTn id="152" fill="hold" nodeType="afterGroup">
                            <p:stCondLst>
                              <p:cond delay="22680"/>
                            </p:stCondLst>
                            <p:childTnLst>
                              <p:par>
                                <p:cTn id="153" presetID="53" presetClass="entr" presetSubtype="16" fill="hold" nodeType="afterEffect">
                                  <p:stCondLst>
                                    <p:cond delay="0"/>
                                  </p:stCondLst>
                                  <p:childTnLst>
                                    <p:set>
                                      <p:cBhvr>
                                        <p:cTn id="154" dur="1" fill="hold">
                                          <p:stCondLst>
                                            <p:cond delay="0"/>
                                          </p:stCondLst>
                                        </p:cTn>
                                        <p:tgtEl>
                                          <p:spTgt spid="26"/>
                                        </p:tgtEl>
                                        <p:attrNameLst>
                                          <p:attrName>style.visibility</p:attrName>
                                        </p:attrNameLst>
                                      </p:cBhvr>
                                      <p:to>
                                        <p:strVal val="visible"/>
                                      </p:to>
                                    </p:set>
                                    <p:anim calcmode="lin" valueType="num">
                                      <p:cBhvr>
                                        <p:cTn id="155" dur="1000" fill="hold"/>
                                        <p:tgtEl>
                                          <p:spTgt spid="26"/>
                                        </p:tgtEl>
                                        <p:attrNameLst>
                                          <p:attrName>ppt_w</p:attrName>
                                        </p:attrNameLst>
                                      </p:cBhvr>
                                      <p:tavLst>
                                        <p:tav tm="0">
                                          <p:val>
                                            <p:fltVal val="0"/>
                                          </p:val>
                                        </p:tav>
                                        <p:tav tm="100000">
                                          <p:val>
                                            <p:strVal val="#ppt_w"/>
                                          </p:val>
                                        </p:tav>
                                      </p:tavLst>
                                    </p:anim>
                                    <p:anim calcmode="lin" valueType="num">
                                      <p:cBhvr>
                                        <p:cTn id="156" dur="1000" fill="hold"/>
                                        <p:tgtEl>
                                          <p:spTgt spid="26"/>
                                        </p:tgtEl>
                                        <p:attrNameLst>
                                          <p:attrName>ppt_h</p:attrName>
                                        </p:attrNameLst>
                                      </p:cBhvr>
                                      <p:tavLst>
                                        <p:tav tm="0">
                                          <p:val>
                                            <p:fltVal val="0"/>
                                          </p:val>
                                        </p:tav>
                                        <p:tav tm="100000">
                                          <p:val>
                                            <p:strVal val="#ppt_h"/>
                                          </p:val>
                                        </p:tav>
                                      </p:tavLst>
                                    </p:anim>
                                    <p:animEffect transition="in" filter="fade">
                                      <p:cBhvr>
                                        <p:cTn id="157" dur="1000"/>
                                        <p:tgtEl>
                                          <p:spTgt spid="26"/>
                                        </p:tgtEl>
                                      </p:cBhvr>
                                    </p:animEffect>
                                  </p:childTnLst>
                                  <p:subTnLst>
                                    <p:animClr clrSpc="rgb" dir="cw">
                                      <p:cBhvr override="childStyle">
                                        <p:cTn dur="1" fill="hold" display="0" masterRel="nextClick" afterEffect="1"/>
                                        <p:tgtEl>
                                          <p:spTgt spid="26"/>
                                        </p:tgtEl>
                                        <p:attrNameLst>
                                          <p:attrName>ppt_c</p:attrName>
                                        </p:attrNameLst>
                                      </p:cBhvr>
                                      <p:to>
                                        <a:srgbClr val="DDDDDD"/>
                                      </p:to>
                                    </p:animClr>
                                  </p:subTnLst>
                                </p:cTn>
                              </p:par>
                            </p:childTnLst>
                          </p:cTn>
                        </p:par>
                        <p:par>
                          <p:cTn id="158" fill="hold" nodeType="afterGroup">
                            <p:stCondLst>
                              <p:cond delay="23680"/>
                            </p:stCondLst>
                            <p:childTnLst>
                              <p:par>
                                <p:cTn id="159" presetID="53" presetClass="entr" presetSubtype="16" fill="hold" nodeType="afterEffect">
                                  <p:stCondLst>
                                    <p:cond delay="0"/>
                                  </p:stCondLst>
                                  <p:childTnLst>
                                    <p:set>
                                      <p:cBhvr>
                                        <p:cTn id="160" dur="1" fill="hold">
                                          <p:stCondLst>
                                            <p:cond delay="0"/>
                                          </p:stCondLst>
                                        </p:cTn>
                                        <p:tgtEl>
                                          <p:spTgt spid="29"/>
                                        </p:tgtEl>
                                        <p:attrNameLst>
                                          <p:attrName>style.visibility</p:attrName>
                                        </p:attrNameLst>
                                      </p:cBhvr>
                                      <p:to>
                                        <p:strVal val="visible"/>
                                      </p:to>
                                    </p:set>
                                    <p:anim calcmode="lin" valueType="num">
                                      <p:cBhvr>
                                        <p:cTn id="161" dur="1000" fill="hold"/>
                                        <p:tgtEl>
                                          <p:spTgt spid="29"/>
                                        </p:tgtEl>
                                        <p:attrNameLst>
                                          <p:attrName>ppt_w</p:attrName>
                                        </p:attrNameLst>
                                      </p:cBhvr>
                                      <p:tavLst>
                                        <p:tav tm="0">
                                          <p:val>
                                            <p:fltVal val="0"/>
                                          </p:val>
                                        </p:tav>
                                        <p:tav tm="100000">
                                          <p:val>
                                            <p:strVal val="#ppt_w"/>
                                          </p:val>
                                        </p:tav>
                                      </p:tavLst>
                                    </p:anim>
                                    <p:anim calcmode="lin" valueType="num">
                                      <p:cBhvr>
                                        <p:cTn id="162" dur="1000" fill="hold"/>
                                        <p:tgtEl>
                                          <p:spTgt spid="29"/>
                                        </p:tgtEl>
                                        <p:attrNameLst>
                                          <p:attrName>ppt_h</p:attrName>
                                        </p:attrNameLst>
                                      </p:cBhvr>
                                      <p:tavLst>
                                        <p:tav tm="0">
                                          <p:val>
                                            <p:fltVal val="0"/>
                                          </p:val>
                                        </p:tav>
                                        <p:tav tm="100000">
                                          <p:val>
                                            <p:strVal val="#ppt_h"/>
                                          </p:val>
                                        </p:tav>
                                      </p:tavLst>
                                    </p:anim>
                                    <p:animEffect transition="in" filter="fade">
                                      <p:cBhvr>
                                        <p:cTn id="163" dur="1000"/>
                                        <p:tgtEl>
                                          <p:spTgt spid="29"/>
                                        </p:tgtEl>
                                      </p:cBhvr>
                                    </p:animEffect>
                                  </p:childTnLst>
                                  <p:subTnLst>
                                    <p:animClr clrSpc="rgb" dir="cw">
                                      <p:cBhvr override="childStyle">
                                        <p:cTn dur="1" fill="hold" display="0" masterRel="nextClick" afterEffect="1"/>
                                        <p:tgtEl>
                                          <p:spTgt spid="29"/>
                                        </p:tgtEl>
                                        <p:attrNameLst>
                                          <p:attrName>ppt_c</p:attrName>
                                        </p:attrNameLst>
                                      </p:cBhvr>
                                      <p:to>
                                        <a:srgbClr val="DDDDDD"/>
                                      </p:to>
                                    </p:animClr>
                                  </p:subTnLst>
                                </p:cTn>
                              </p:par>
                            </p:childTnLst>
                          </p:cTn>
                        </p:par>
                        <p:par>
                          <p:cTn id="164" fill="hold" nodeType="afterGroup">
                            <p:stCondLst>
                              <p:cond delay="24680"/>
                            </p:stCondLst>
                            <p:childTnLst>
                              <p:par>
                                <p:cTn id="165" presetID="53" presetClass="entr" presetSubtype="16" fill="hold" nodeType="afterEffect">
                                  <p:stCondLst>
                                    <p:cond delay="0"/>
                                  </p:stCondLst>
                                  <p:childTnLst>
                                    <p:set>
                                      <p:cBhvr>
                                        <p:cTn id="166" dur="1" fill="hold">
                                          <p:stCondLst>
                                            <p:cond delay="0"/>
                                          </p:stCondLst>
                                        </p:cTn>
                                        <p:tgtEl>
                                          <p:spTgt spid="30"/>
                                        </p:tgtEl>
                                        <p:attrNameLst>
                                          <p:attrName>style.visibility</p:attrName>
                                        </p:attrNameLst>
                                      </p:cBhvr>
                                      <p:to>
                                        <p:strVal val="visible"/>
                                      </p:to>
                                    </p:set>
                                    <p:anim calcmode="lin" valueType="num">
                                      <p:cBhvr>
                                        <p:cTn id="167" dur="1000" fill="hold"/>
                                        <p:tgtEl>
                                          <p:spTgt spid="30"/>
                                        </p:tgtEl>
                                        <p:attrNameLst>
                                          <p:attrName>ppt_w</p:attrName>
                                        </p:attrNameLst>
                                      </p:cBhvr>
                                      <p:tavLst>
                                        <p:tav tm="0">
                                          <p:val>
                                            <p:fltVal val="0"/>
                                          </p:val>
                                        </p:tav>
                                        <p:tav tm="100000">
                                          <p:val>
                                            <p:strVal val="#ppt_w"/>
                                          </p:val>
                                        </p:tav>
                                      </p:tavLst>
                                    </p:anim>
                                    <p:anim calcmode="lin" valueType="num">
                                      <p:cBhvr>
                                        <p:cTn id="168" dur="1000" fill="hold"/>
                                        <p:tgtEl>
                                          <p:spTgt spid="30"/>
                                        </p:tgtEl>
                                        <p:attrNameLst>
                                          <p:attrName>ppt_h</p:attrName>
                                        </p:attrNameLst>
                                      </p:cBhvr>
                                      <p:tavLst>
                                        <p:tav tm="0">
                                          <p:val>
                                            <p:fltVal val="0"/>
                                          </p:val>
                                        </p:tav>
                                        <p:tav tm="100000">
                                          <p:val>
                                            <p:strVal val="#ppt_h"/>
                                          </p:val>
                                        </p:tav>
                                      </p:tavLst>
                                    </p:anim>
                                    <p:animEffect transition="in" filter="fade">
                                      <p:cBhvr>
                                        <p:cTn id="169" dur="1000"/>
                                        <p:tgtEl>
                                          <p:spTgt spid="30"/>
                                        </p:tgtEl>
                                      </p:cBhvr>
                                    </p:animEffect>
                                  </p:childTnLst>
                                  <p:subTnLst>
                                    <p:animClr clrSpc="rgb" dir="cw">
                                      <p:cBhvr override="childStyle">
                                        <p:cTn dur="1" fill="hold" display="0" masterRel="nextClick" afterEffect="1"/>
                                        <p:tgtEl>
                                          <p:spTgt spid="30"/>
                                        </p:tgtEl>
                                        <p:attrNameLst>
                                          <p:attrName>ppt_c</p:attrName>
                                        </p:attrNameLst>
                                      </p:cBhvr>
                                      <p:to>
                                        <a:srgbClr val="DDDDDD"/>
                                      </p:to>
                                    </p:animClr>
                                  </p:subTnLst>
                                </p:cTn>
                              </p:par>
                            </p:childTnLst>
                          </p:cTn>
                        </p:par>
                        <p:par>
                          <p:cTn id="170" fill="hold" nodeType="afterGroup">
                            <p:stCondLst>
                              <p:cond delay="25680"/>
                            </p:stCondLst>
                            <p:childTnLst>
                              <p:par>
                                <p:cTn id="171" presetID="53" presetClass="entr" presetSubtype="16" fill="hold" nodeType="afterEffect">
                                  <p:stCondLst>
                                    <p:cond delay="0"/>
                                  </p:stCondLst>
                                  <p:childTnLst>
                                    <p:set>
                                      <p:cBhvr>
                                        <p:cTn id="172" dur="1" fill="hold">
                                          <p:stCondLst>
                                            <p:cond delay="0"/>
                                          </p:stCondLst>
                                        </p:cTn>
                                        <p:tgtEl>
                                          <p:spTgt spid="31"/>
                                        </p:tgtEl>
                                        <p:attrNameLst>
                                          <p:attrName>style.visibility</p:attrName>
                                        </p:attrNameLst>
                                      </p:cBhvr>
                                      <p:to>
                                        <p:strVal val="visible"/>
                                      </p:to>
                                    </p:set>
                                    <p:anim calcmode="lin" valueType="num">
                                      <p:cBhvr>
                                        <p:cTn id="173" dur="1000" fill="hold"/>
                                        <p:tgtEl>
                                          <p:spTgt spid="31"/>
                                        </p:tgtEl>
                                        <p:attrNameLst>
                                          <p:attrName>ppt_w</p:attrName>
                                        </p:attrNameLst>
                                      </p:cBhvr>
                                      <p:tavLst>
                                        <p:tav tm="0">
                                          <p:val>
                                            <p:fltVal val="0"/>
                                          </p:val>
                                        </p:tav>
                                        <p:tav tm="100000">
                                          <p:val>
                                            <p:strVal val="#ppt_w"/>
                                          </p:val>
                                        </p:tav>
                                      </p:tavLst>
                                    </p:anim>
                                    <p:anim calcmode="lin" valueType="num">
                                      <p:cBhvr>
                                        <p:cTn id="174" dur="1000" fill="hold"/>
                                        <p:tgtEl>
                                          <p:spTgt spid="31"/>
                                        </p:tgtEl>
                                        <p:attrNameLst>
                                          <p:attrName>ppt_h</p:attrName>
                                        </p:attrNameLst>
                                      </p:cBhvr>
                                      <p:tavLst>
                                        <p:tav tm="0">
                                          <p:val>
                                            <p:fltVal val="0"/>
                                          </p:val>
                                        </p:tav>
                                        <p:tav tm="100000">
                                          <p:val>
                                            <p:strVal val="#ppt_h"/>
                                          </p:val>
                                        </p:tav>
                                      </p:tavLst>
                                    </p:anim>
                                    <p:animEffect transition="in" filter="fade">
                                      <p:cBhvr>
                                        <p:cTn id="175" dur="1000"/>
                                        <p:tgtEl>
                                          <p:spTgt spid="31"/>
                                        </p:tgtEl>
                                      </p:cBhvr>
                                    </p:animEffect>
                                  </p:childTnLst>
                                  <p:subTnLst>
                                    <p:animClr clrSpc="rgb" dir="cw">
                                      <p:cBhvr override="childStyle">
                                        <p:cTn dur="1" fill="hold" display="0" masterRel="nextClick" afterEffect="1"/>
                                        <p:tgtEl>
                                          <p:spTgt spid="31"/>
                                        </p:tgtEl>
                                        <p:attrNameLst>
                                          <p:attrName>ppt_c</p:attrName>
                                        </p:attrNameLst>
                                      </p:cBhvr>
                                      <p:to>
                                        <a:srgbClr val="DDDDDD"/>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5666" grpId="0"/>
      <p:bldP spid="625666" grpId="1"/>
      <p:bldP spid="4" grpId="0" autoUpdateAnimBg="0"/>
      <p:bldP spid="5" grpId="0" autoUpdateAnimBg="0"/>
      <p:bldP spid="6" grpId="0" autoUpdateAnimBg="0"/>
      <p:bldP spid="8" grpId="0" autoUpdateAnimBg="0"/>
      <p:bldP spid="8" grpId="1"/>
      <p:bldP spid="9" grpId="0" autoUpdateAnimBg="0"/>
      <p:bldP spid="10" grpId="0" autoUpdateAnimBg="0"/>
      <p:bldP spid="11" grpId="0" autoUpdateAnimBg="0"/>
      <p:bldP spid="12" grpId="0" autoUpdateAnimBg="0"/>
      <p:bldP spid="12" grpId="1"/>
      <p:bldP spid="13" grpId="0" autoUpdateAnimBg="0"/>
      <p:bldP spid="15" grpId="0" autoUpdateAnimBg="0"/>
      <p:bldP spid="16" grpId="0" autoUpdateAnimBg="0"/>
      <p:bldP spid="17" grpId="0" autoUpdateAnimBg="0"/>
      <p:bldP spid="18" grpId="0" autoUpdateAnimBg="0"/>
      <p:bldP spid="19" grpId="0" autoUpdateAnimBg="0"/>
      <p:bldP spid="20" grpId="0" autoUpdateAnimBg="0"/>
      <p:bldP spid="21" grpId="0" autoUpdateAnimBg="0"/>
      <p:bldP spid="21" grpId="1"/>
      <p:bldP spid="22" grpId="0" autoUpdateAnimBg="0"/>
      <p:bldP spid="24" grpId="0" autoUpdateAnimBg="0"/>
      <p:bldP spid="27" grpId="0" autoUpdateAnimBg="0"/>
      <p:bldP spid="28" grpId="0" autoUpdateAnimBg="0"/>
      <p:bldP spid="26" grpId="0" autoUpdateAnimBg="0"/>
      <p:bldP spid="29" grpId="0" autoUpdateAnimBg="0"/>
      <p:bldP spid="30" grpId="0" autoUpdateAnimBg="0"/>
      <p:bldP spid="31" grpId="0" autoUpdateAnimBg="0"/>
    </p:bldLst>
  </p:timing>
</p:sld>
</file>

<file path=ppt/slides/slide5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135170" name="Picture 11">
            <a:extLst>
              <a:ext uri="{FF2B5EF4-FFF2-40B4-BE49-F238E27FC236}">
                <a16:creationId xmlns:a16="http://schemas.microsoft.com/office/drawing/2014/main" id="{6453AF6D-B5FF-F556-25B9-6E5B6F4B4C1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312863"/>
            <a:ext cx="9144000" cy="423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a:extLst>
              <a:ext uri="{FF2B5EF4-FFF2-40B4-BE49-F238E27FC236}">
                <a16:creationId xmlns:a16="http://schemas.microsoft.com/office/drawing/2014/main" id="{46893127-6E87-514E-DBD4-E24FB015F031}"/>
              </a:ext>
            </a:extLst>
          </p:cNvPr>
          <p:cNvSpPr>
            <a:spLocks noGrp="1"/>
          </p:cNvSpPr>
          <p:nvPr>
            <p:ph type="title"/>
          </p:nvPr>
        </p:nvSpPr>
        <p:spPr>
          <a:xfrm>
            <a:off x="0" y="0"/>
            <a:ext cx="9144000" cy="1143000"/>
          </a:xfrm>
        </p:spPr>
        <p:txBody>
          <a:bodyPr/>
          <a:lstStyle/>
          <a:p>
            <a:pPr>
              <a:defRPr/>
            </a:pPr>
            <a:r>
              <a:rPr lang="en-US" b="1" dirty="0">
                <a:solidFill>
                  <a:srgbClr val="0070C0"/>
                </a:solidFill>
                <a:effectLst>
                  <a:outerShdw blurRad="38100" dist="38100" dir="2700000" algn="tl">
                    <a:srgbClr val="000000">
                      <a:alpha val="43137"/>
                    </a:srgbClr>
                  </a:outerShdw>
                </a:effectLst>
                <a:ea typeface="+mj-ea"/>
                <a:cs typeface="+mj-cs"/>
              </a:rPr>
              <a:t>Countries in which Andrew has lived/worked extensively</a:t>
            </a:r>
          </a:p>
        </p:txBody>
      </p:sp>
      <p:grpSp>
        <p:nvGrpSpPr>
          <p:cNvPr id="3" name="Group 10">
            <a:extLst>
              <a:ext uri="{FF2B5EF4-FFF2-40B4-BE49-F238E27FC236}">
                <a16:creationId xmlns:a16="http://schemas.microsoft.com/office/drawing/2014/main" id="{64A53454-57DF-6BEC-5C28-00C1019A8BFE}"/>
              </a:ext>
            </a:extLst>
          </p:cNvPr>
          <p:cNvGrpSpPr>
            <a:grpSpLocks/>
          </p:cNvGrpSpPr>
          <p:nvPr/>
        </p:nvGrpSpPr>
        <p:grpSpPr bwMode="auto">
          <a:xfrm>
            <a:off x="2940050" y="5702300"/>
            <a:ext cx="6051550" cy="247650"/>
            <a:chOff x="3374609" y="5370284"/>
            <a:chExt cx="5312192" cy="246744"/>
          </a:xfrm>
        </p:grpSpPr>
        <p:sp>
          <p:nvSpPr>
            <p:cNvPr id="6" name="Rectangle 5">
              <a:extLst>
                <a:ext uri="{FF2B5EF4-FFF2-40B4-BE49-F238E27FC236}">
                  <a16:creationId xmlns:a16="http://schemas.microsoft.com/office/drawing/2014/main" id="{7DE574AA-53F5-724B-8E8A-8196FEDA0018}"/>
                </a:ext>
              </a:extLst>
            </p:cNvPr>
            <p:cNvSpPr/>
            <p:nvPr/>
          </p:nvSpPr>
          <p:spPr bwMode="auto">
            <a:xfrm>
              <a:off x="3374609" y="5370284"/>
              <a:ext cx="377651" cy="246744"/>
            </a:xfrm>
            <a:prstGeom prst="rect">
              <a:avLst/>
            </a:prstGeom>
            <a:solidFill>
              <a:srgbClr val="FC9204"/>
            </a:solidFill>
            <a:ln w="9525" cap="flat" cmpd="sng" algn="ctr">
              <a:solidFill>
                <a:schemeClr val="tx1"/>
              </a:solidFill>
              <a:prstDash val="solid"/>
              <a:round/>
              <a:headEnd type="none" w="med" len="med"/>
              <a:tailEnd type="none" w="med" len="med"/>
            </a:ln>
            <a:effectLst/>
          </p:spPr>
          <p:txBody>
            <a:bodyPr wrap="none" lIns="72000" tIns="72000" rIns="72000" bIns="72000" anchor="ctr"/>
            <a:lstStyle/>
            <a:p>
              <a:pPr>
                <a:defRPr/>
              </a:pPr>
              <a:r>
                <a:rPr lang="en-US" sz="1400" dirty="0">
                  <a:solidFill>
                    <a:schemeClr val="bg1"/>
                  </a:solidFill>
                  <a:effectLst>
                    <a:outerShdw blurRad="38100" dist="38100" dir="2700000" algn="tl">
                      <a:srgbClr val="000000">
                        <a:alpha val="43137"/>
                      </a:srgbClr>
                    </a:outerShdw>
                  </a:effectLst>
                  <a:latin typeface="Arial" charset="0"/>
                  <a:ea typeface="+mn-ea"/>
                </a:rPr>
                <a:t>5</a:t>
              </a:r>
            </a:p>
          </p:txBody>
        </p:sp>
        <p:sp>
          <p:nvSpPr>
            <p:cNvPr id="135190" name="Rectangle 8">
              <a:extLst>
                <a:ext uri="{FF2B5EF4-FFF2-40B4-BE49-F238E27FC236}">
                  <a16:creationId xmlns:a16="http://schemas.microsoft.com/office/drawing/2014/main" id="{ACFAE6D2-1BE2-4145-29F0-9B3B23369EE4}"/>
                </a:ext>
              </a:extLst>
            </p:cNvPr>
            <p:cNvSpPr>
              <a:spLocks noChangeArrowheads="1"/>
            </p:cNvSpPr>
            <p:nvPr/>
          </p:nvSpPr>
          <p:spPr bwMode="auto">
            <a:xfrm>
              <a:off x="3751981" y="5370285"/>
              <a:ext cx="4934820" cy="246743"/>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lIns="72000" tIns="72000" rIns="72000" bIns="72000"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1400" b="1"/>
                <a:t>Countries frequently visited over years – some extended stays</a:t>
              </a:r>
            </a:p>
          </p:txBody>
        </p:sp>
      </p:grpSp>
      <p:grpSp>
        <p:nvGrpSpPr>
          <p:cNvPr id="5" name="Group 11">
            <a:extLst>
              <a:ext uri="{FF2B5EF4-FFF2-40B4-BE49-F238E27FC236}">
                <a16:creationId xmlns:a16="http://schemas.microsoft.com/office/drawing/2014/main" id="{9FBF4B4D-E92D-0778-4566-08E27242D11E}"/>
              </a:ext>
            </a:extLst>
          </p:cNvPr>
          <p:cNvGrpSpPr>
            <a:grpSpLocks/>
          </p:cNvGrpSpPr>
          <p:nvPr/>
        </p:nvGrpSpPr>
        <p:grpSpPr bwMode="auto">
          <a:xfrm>
            <a:off x="2940050" y="5397500"/>
            <a:ext cx="6051550" cy="247650"/>
            <a:chOff x="3374608" y="5065485"/>
            <a:chExt cx="5740817" cy="246744"/>
          </a:xfrm>
        </p:grpSpPr>
        <p:sp>
          <p:nvSpPr>
            <p:cNvPr id="4" name="Rectangle 3">
              <a:extLst>
                <a:ext uri="{FF2B5EF4-FFF2-40B4-BE49-F238E27FC236}">
                  <a16:creationId xmlns:a16="http://schemas.microsoft.com/office/drawing/2014/main" id="{064C3A72-C2E1-852A-A513-BDC24D21AB35}"/>
                </a:ext>
              </a:extLst>
            </p:cNvPr>
            <p:cNvSpPr/>
            <p:nvPr/>
          </p:nvSpPr>
          <p:spPr bwMode="auto">
            <a:xfrm>
              <a:off x="3374608" y="5065485"/>
              <a:ext cx="378003" cy="246744"/>
            </a:xfrm>
            <a:prstGeom prst="rect">
              <a:avLst/>
            </a:prstGeom>
            <a:solidFill>
              <a:srgbClr val="FF0000"/>
            </a:solidFill>
            <a:ln w="9525" cap="flat" cmpd="sng" algn="ctr">
              <a:solidFill>
                <a:schemeClr val="tx1"/>
              </a:solidFill>
              <a:prstDash val="solid"/>
              <a:round/>
              <a:headEnd type="none" w="med" len="med"/>
              <a:tailEnd type="none" w="med" len="med"/>
            </a:ln>
            <a:effectLst/>
          </p:spPr>
          <p:txBody>
            <a:bodyPr wrap="none" lIns="72000" tIns="72000" rIns="72000" bIns="72000" anchor="ctr"/>
            <a:lstStyle>
              <a:lvl1pPr eaLnBrk="0" hangingPunct="0">
                <a:defRPr sz="2400">
                  <a:solidFill>
                    <a:schemeClr val="tx1"/>
                  </a:solidFill>
                  <a:latin typeface="Arial" charset="0"/>
                  <a:ea typeface="ＭＳ Ｐゴシック" pitchFamily="-84" charset="-128"/>
                </a:defRPr>
              </a:lvl1pPr>
              <a:lvl2pPr marL="37931725" indent="-37474525" eaLnBrk="0" hangingPunct="0">
                <a:defRPr sz="2400">
                  <a:solidFill>
                    <a:schemeClr val="tx1"/>
                  </a:solidFill>
                  <a:latin typeface="Arial" charset="0"/>
                  <a:ea typeface="ＭＳ Ｐゴシック" pitchFamily="-84" charset="-128"/>
                </a:defRPr>
              </a:lvl2pPr>
              <a:lvl3pPr eaLnBrk="0" hangingPunct="0">
                <a:defRPr sz="2400">
                  <a:solidFill>
                    <a:schemeClr val="tx1"/>
                  </a:solidFill>
                  <a:latin typeface="Arial" charset="0"/>
                  <a:ea typeface="ＭＳ Ｐゴシック" pitchFamily="-84" charset="-128"/>
                </a:defRPr>
              </a:lvl3pPr>
              <a:lvl4pPr eaLnBrk="0" hangingPunct="0">
                <a:defRPr sz="2400">
                  <a:solidFill>
                    <a:schemeClr val="tx1"/>
                  </a:solidFill>
                  <a:latin typeface="Arial" charset="0"/>
                  <a:ea typeface="ＭＳ Ｐゴシック" pitchFamily="-84" charset="-128"/>
                </a:defRPr>
              </a:lvl4pPr>
              <a:lvl5pPr eaLnBrk="0" hangingPunct="0">
                <a:defRPr sz="2400">
                  <a:solidFill>
                    <a:schemeClr val="tx1"/>
                  </a:solidFill>
                  <a:latin typeface="Arial" charset="0"/>
                  <a:ea typeface="ＭＳ Ｐゴシック" pitchFamily="-84" charset="-128"/>
                </a:defRPr>
              </a:lvl5pPr>
              <a:lvl6pPr marL="457200" eaLnBrk="0" fontAlgn="base" hangingPunct="0">
                <a:spcBef>
                  <a:spcPct val="0"/>
                </a:spcBef>
                <a:spcAft>
                  <a:spcPct val="0"/>
                </a:spcAft>
                <a:defRPr sz="2400">
                  <a:solidFill>
                    <a:schemeClr val="tx1"/>
                  </a:solidFill>
                  <a:latin typeface="Arial" charset="0"/>
                  <a:ea typeface="ＭＳ Ｐゴシック" pitchFamily="-84" charset="-128"/>
                </a:defRPr>
              </a:lvl6pPr>
              <a:lvl7pPr marL="914400" eaLnBrk="0" fontAlgn="base" hangingPunct="0">
                <a:spcBef>
                  <a:spcPct val="0"/>
                </a:spcBef>
                <a:spcAft>
                  <a:spcPct val="0"/>
                </a:spcAft>
                <a:defRPr sz="2400">
                  <a:solidFill>
                    <a:schemeClr val="tx1"/>
                  </a:solidFill>
                  <a:latin typeface="Arial" charset="0"/>
                  <a:ea typeface="ＭＳ Ｐゴシック" pitchFamily="-84" charset="-128"/>
                </a:defRPr>
              </a:lvl7pPr>
              <a:lvl8pPr marL="1371600" eaLnBrk="0" fontAlgn="base" hangingPunct="0">
                <a:spcBef>
                  <a:spcPct val="0"/>
                </a:spcBef>
                <a:spcAft>
                  <a:spcPct val="0"/>
                </a:spcAft>
                <a:defRPr sz="2400">
                  <a:solidFill>
                    <a:schemeClr val="tx1"/>
                  </a:solidFill>
                  <a:latin typeface="Arial" charset="0"/>
                  <a:ea typeface="ＭＳ Ｐゴシック" pitchFamily="-84" charset="-128"/>
                </a:defRPr>
              </a:lvl8pPr>
              <a:lvl9pPr marL="1828800" eaLnBrk="0" fontAlgn="base" hangingPunct="0">
                <a:spcBef>
                  <a:spcPct val="0"/>
                </a:spcBef>
                <a:spcAft>
                  <a:spcPct val="0"/>
                </a:spcAft>
                <a:defRPr sz="2400">
                  <a:solidFill>
                    <a:schemeClr val="tx1"/>
                  </a:solidFill>
                  <a:latin typeface="Arial" charset="0"/>
                  <a:ea typeface="ＭＳ Ｐゴシック" pitchFamily="-84" charset="-128"/>
                </a:defRPr>
              </a:lvl9pPr>
            </a:lstStyle>
            <a:p>
              <a:pPr eaLnBrk="1" hangingPunct="1">
                <a:defRPr/>
              </a:pPr>
              <a:r>
                <a:rPr lang="en-US" altLang="en-US" sz="1400" b="1">
                  <a:solidFill>
                    <a:schemeClr val="bg1"/>
                  </a:solidFill>
                  <a:effectLst>
                    <a:outerShdw blurRad="38100" dist="38100" dir="2700000" algn="tl">
                      <a:srgbClr val="000000"/>
                    </a:outerShdw>
                  </a:effectLst>
                </a:rPr>
                <a:t>6</a:t>
              </a:r>
            </a:p>
          </p:txBody>
        </p:sp>
        <p:sp>
          <p:nvSpPr>
            <p:cNvPr id="135188" name="Rectangle 7">
              <a:extLst>
                <a:ext uri="{FF2B5EF4-FFF2-40B4-BE49-F238E27FC236}">
                  <a16:creationId xmlns:a16="http://schemas.microsoft.com/office/drawing/2014/main" id="{477460DA-2D13-8830-E2DF-583DD941A5D0}"/>
                </a:ext>
              </a:extLst>
            </p:cNvPr>
            <p:cNvSpPr>
              <a:spLocks noChangeArrowheads="1"/>
            </p:cNvSpPr>
            <p:nvPr/>
          </p:nvSpPr>
          <p:spPr bwMode="auto">
            <a:xfrm>
              <a:off x="3751980" y="5065485"/>
              <a:ext cx="5363445" cy="246743"/>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lIns="72000" tIns="72000" rIns="72000" bIns="72000"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1400" b="1"/>
                <a:t>Countries where I have/have had ‘homes’: house, apartment, etc.</a:t>
              </a:r>
            </a:p>
          </p:txBody>
        </p:sp>
      </p:grpSp>
      <p:grpSp>
        <p:nvGrpSpPr>
          <p:cNvPr id="8" name="Group 4">
            <a:extLst>
              <a:ext uri="{FF2B5EF4-FFF2-40B4-BE49-F238E27FC236}">
                <a16:creationId xmlns:a16="http://schemas.microsoft.com/office/drawing/2014/main" id="{6B3ED9C8-3164-DFC2-3C52-E7C81FDDA2CB}"/>
              </a:ext>
            </a:extLst>
          </p:cNvPr>
          <p:cNvGrpSpPr>
            <a:grpSpLocks/>
          </p:cNvGrpSpPr>
          <p:nvPr/>
        </p:nvGrpSpPr>
        <p:grpSpPr bwMode="auto">
          <a:xfrm>
            <a:off x="2940050" y="5999163"/>
            <a:ext cx="6051550" cy="252412"/>
            <a:chOff x="3374610" y="5647414"/>
            <a:chExt cx="5636039" cy="252188"/>
          </a:xfrm>
        </p:grpSpPr>
        <p:sp>
          <p:nvSpPr>
            <p:cNvPr id="7" name="Rectangle 6">
              <a:extLst>
                <a:ext uri="{FF2B5EF4-FFF2-40B4-BE49-F238E27FC236}">
                  <a16:creationId xmlns:a16="http://schemas.microsoft.com/office/drawing/2014/main" id="{ACEE0691-FA85-254C-74F3-03741851EB47}"/>
                </a:ext>
              </a:extLst>
            </p:cNvPr>
            <p:cNvSpPr/>
            <p:nvPr/>
          </p:nvSpPr>
          <p:spPr bwMode="auto">
            <a:xfrm>
              <a:off x="3374610" y="5647414"/>
              <a:ext cx="377018" cy="247430"/>
            </a:xfrm>
            <a:prstGeom prst="rect">
              <a:avLst/>
            </a:prstGeom>
            <a:solidFill>
              <a:srgbClr val="00B050"/>
            </a:solidFill>
            <a:ln w="9525" cap="flat" cmpd="sng" algn="ctr">
              <a:solidFill>
                <a:schemeClr val="tx1"/>
              </a:solidFill>
              <a:prstDash val="solid"/>
              <a:round/>
              <a:headEnd type="none" w="med" len="med"/>
              <a:tailEnd type="none" w="med" len="med"/>
            </a:ln>
            <a:effectLst/>
          </p:spPr>
          <p:txBody>
            <a:bodyPr wrap="none" lIns="72000" tIns="72000" rIns="72000" bIns="72000" anchor="ctr"/>
            <a:lstStyle>
              <a:lvl1pPr eaLnBrk="0" hangingPunct="0">
                <a:defRPr sz="2400">
                  <a:solidFill>
                    <a:schemeClr val="tx1"/>
                  </a:solidFill>
                  <a:latin typeface="Arial" charset="0"/>
                  <a:ea typeface="ＭＳ Ｐゴシック" pitchFamily="-84" charset="-128"/>
                </a:defRPr>
              </a:lvl1pPr>
              <a:lvl2pPr marL="37931725" indent="-37474525" eaLnBrk="0" hangingPunct="0">
                <a:defRPr sz="2400">
                  <a:solidFill>
                    <a:schemeClr val="tx1"/>
                  </a:solidFill>
                  <a:latin typeface="Arial" charset="0"/>
                  <a:ea typeface="ＭＳ Ｐゴシック" pitchFamily="-84" charset="-128"/>
                </a:defRPr>
              </a:lvl2pPr>
              <a:lvl3pPr eaLnBrk="0" hangingPunct="0">
                <a:defRPr sz="2400">
                  <a:solidFill>
                    <a:schemeClr val="tx1"/>
                  </a:solidFill>
                  <a:latin typeface="Arial" charset="0"/>
                  <a:ea typeface="ＭＳ Ｐゴシック" pitchFamily="-84" charset="-128"/>
                </a:defRPr>
              </a:lvl3pPr>
              <a:lvl4pPr eaLnBrk="0" hangingPunct="0">
                <a:defRPr sz="2400">
                  <a:solidFill>
                    <a:schemeClr val="tx1"/>
                  </a:solidFill>
                  <a:latin typeface="Arial" charset="0"/>
                  <a:ea typeface="ＭＳ Ｐゴシック" pitchFamily="-84" charset="-128"/>
                </a:defRPr>
              </a:lvl4pPr>
              <a:lvl5pPr eaLnBrk="0" hangingPunct="0">
                <a:defRPr sz="2400">
                  <a:solidFill>
                    <a:schemeClr val="tx1"/>
                  </a:solidFill>
                  <a:latin typeface="Arial" charset="0"/>
                  <a:ea typeface="ＭＳ Ｐゴシック" pitchFamily="-84" charset="-128"/>
                </a:defRPr>
              </a:lvl5pPr>
              <a:lvl6pPr marL="457200" eaLnBrk="0" fontAlgn="base" hangingPunct="0">
                <a:spcBef>
                  <a:spcPct val="0"/>
                </a:spcBef>
                <a:spcAft>
                  <a:spcPct val="0"/>
                </a:spcAft>
                <a:defRPr sz="2400">
                  <a:solidFill>
                    <a:schemeClr val="tx1"/>
                  </a:solidFill>
                  <a:latin typeface="Arial" charset="0"/>
                  <a:ea typeface="ＭＳ Ｐゴシック" pitchFamily="-84" charset="-128"/>
                </a:defRPr>
              </a:lvl6pPr>
              <a:lvl7pPr marL="914400" eaLnBrk="0" fontAlgn="base" hangingPunct="0">
                <a:spcBef>
                  <a:spcPct val="0"/>
                </a:spcBef>
                <a:spcAft>
                  <a:spcPct val="0"/>
                </a:spcAft>
                <a:defRPr sz="2400">
                  <a:solidFill>
                    <a:schemeClr val="tx1"/>
                  </a:solidFill>
                  <a:latin typeface="Arial" charset="0"/>
                  <a:ea typeface="ＭＳ Ｐゴシック" pitchFamily="-84" charset="-128"/>
                </a:defRPr>
              </a:lvl7pPr>
              <a:lvl8pPr marL="1371600" eaLnBrk="0" fontAlgn="base" hangingPunct="0">
                <a:spcBef>
                  <a:spcPct val="0"/>
                </a:spcBef>
                <a:spcAft>
                  <a:spcPct val="0"/>
                </a:spcAft>
                <a:defRPr sz="2400">
                  <a:solidFill>
                    <a:schemeClr val="tx1"/>
                  </a:solidFill>
                  <a:latin typeface="Arial" charset="0"/>
                  <a:ea typeface="ＭＳ Ｐゴシック" pitchFamily="-84" charset="-128"/>
                </a:defRPr>
              </a:lvl8pPr>
              <a:lvl9pPr marL="1828800" eaLnBrk="0" fontAlgn="base" hangingPunct="0">
                <a:spcBef>
                  <a:spcPct val="0"/>
                </a:spcBef>
                <a:spcAft>
                  <a:spcPct val="0"/>
                </a:spcAft>
                <a:defRPr sz="2400">
                  <a:solidFill>
                    <a:schemeClr val="tx1"/>
                  </a:solidFill>
                  <a:latin typeface="Arial" charset="0"/>
                  <a:ea typeface="ＭＳ Ｐゴシック" pitchFamily="-84" charset="-128"/>
                </a:defRPr>
              </a:lvl9pPr>
            </a:lstStyle>
            <a:p>
              <a:pPr eaLnBrk="1" hangingPunct="1">
                <a:defRPr/>
              </a:pPr>
              <a:r>
                <a:rPr lang="en-US" altLang="en-US" sz="1400">
                  <a:solidFill>
                    <a:schemeClr val="bg1"/>
                  </a:solidFill>
                  <a:effectLst>
                    <a:outerShdw blurRad="38100" dist="38100" dir="2700000" algn="tl">
                      <a:srgbClr val="000000"/>
                    </a:outerShdw>
                  </a:effectLst>
                </a:rPr>
                <a:t>13</a:t>
              </a:r>
            </a:p>
          </p:txBody>
        </p:sp>
        <p:sp>
          <p:nvSpPr>
            <p:cNvPr id="135186" name="Rectangle 9">
              <a:extLst>
                <a:ext uri="{FF2B5EF4-FFF2-40B4-BE49-F238E27FC236}">
                  <a16:creationId xmlns:a16="http://schemas.microsoft.com/office/drawing/2014/main" id="{3180DEA6-0ECA-6CDA-9FD8-EB4927162730}"/>
                </a:ext>
              </a:extLst>
            </p:cNvPr>
            <p:cNvSpPr>
              <a:spLocks noChangeArrowheads="1"/>
            </p:cNvSpPr>
            <p:nvPr/>
          </p:nvSpPr>
          <p:spPr bwMode="auto">
            <a:xfrm>
              <a:off x="3751981" y="5652859"/>
              <a:ext cx="5258668" cy="246743"/>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lIns="72000" tIns="72000" rIns="72000" bIns="72000"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1400" b="1"/>
                <a:t>Countries frequently visited often for business purposes/projects</a:t>
              </a:r>
            </a:p>
          </p:txBody>
        </p:sp>
      </p:grpSp>
      <p:grpSp>
        <p:nvGrpSpPr>
          <p:cNvPr id="9" name="Group 625664">
            <a:extLst>
              <a:ext uri="{FF2B5EF4-FFF2-40B4-BE49-F238E27FC236}">
                <a16:creationId xmlns:a16="http://schemas.microsoft.com/office/drawing/2014/main" id="{840F2670-1674-36A7-382F-A70C2D619A56}"/>
              </a:ext>
            </a:extLst>
          </p:cNvPr>
          <p:cNvGrpSpPr>
            <a:grpSpLocks/>
          </p:cNvGrpSpPr>
          <p:nvPr/>
        </p:nvGrpSpPr>
        <p:grpSpPr bwMode="auto">
          <a:xfrm>
            <a:off x="74613" y="2895600"/>
            <a:ext cx="1104900" cy="1744663"/>
            <a:chOff x="80772" y="2386675"/>
            <a:chExt cx="1197392" cy="2969311"/>
          </a:xfrm>
        </p:grpSpPr>
        <p:sp>
          <p:nvSpPr>
            <p:cNvPr id="22" name="Rectangle 21">
              <a:extLst>
                <a:ext uri="{FF2B5EF4-FFF2-40B4-BE49-F238E27FC236}">
                  <a16:creationId xmlns:a16="http://schemas.microsoft.com/office/drawing/2014/main" id="{C80BECF0-3EF3-B321-4A00-6F59D7A63157}"/>
                </a:ext>
              </a:extLst>
            </p:cNvPr>
            <p:cNvSpPr/>
            <p:nvPr/>
          </p:nvSpPr>
          <p:spPr bwMode="auto">
            <a:xfrm>
              <a:off x="490225" y="2386675"/>
              <a:ext cx="378486" cy="245867"/>
            </a:xfrm>
            <a:prstGeom prst="rect">
              <a:avLst/>
            </a:prstGeom>
            <a:solidFill>
              <a:srgbClr val="FF0000"/>
            </a:solidFill>
            <a:ln w="9525" cap="flat" cmpd="sng" algn="ctr">
              <a:solidFill>
                <a:schemeClr val="tx1"/>
              </a:solidFill>
              <a:prstDash val="solid"/>
              <a:round/>
              <a:headEnd type="none" w="med" len="med"/>
              <a:tailEnd type="none" w="med" len="med"/>
            </a:ln>
            <a:effectLst/>
          </p:spPr>
          <p:txBody>
            <a:bodyPr wrap="none" lIns="72000" tIns="72000" rIns="72000" bIns="72000" anchor="ctr"/>
            <a:lstStyle>
              <a:lvl1pPr eaLnBrk="0" hangingPunct="0">
                <a:defRPr sz="2400">
                  <a:solidFill>
                    <a:schemeClr val="tx1"/>
                  </a:solidFill>
                  <a:latin typeface="Arial" charset="0"/>
                  <a:ea typeface="ＭＳ Ｐゴシック" pitchFamily="-84" charset="-128"/>
                </a:defRPr>
              </a:lvl1pPr>
              <a:lvl2pPr marL="37931725" indent="-37474525" eaLnBrk="0" hangingPunct="0">
                <a:defRPr sz="2400">
                  <a:solidFill>
                    <a:schemeClr val="tx1"/>
                  </a:solidFill>
                  <a:latin typeface="Arial" charset="0"/>
                  <a:ea typeface="ＭＳ Ｐゴシック" pitchFamily="-84" charset="-128"/>
                </a:defRPr>
              </a:lvl2pPr>
              <a:lvl3pPr eaLnBrk="0" hangingPunct="0">
                <a:defRPr sz="2400">
                  <a:solidFill>
                    <a:schemeClr val="tx1"/>
                  </a:solidFill>
                  <a:latin typeface="Arial" charset="0"/>
                  <a:ea typeface="ＭＳ Ｐゴシック" pitchFamily="-84" charset="-128"/>
                </a:defRPr>
              </a:lvl3pPr>
              <a:lvl4pPr eaLnBrk="0" hangingPunct="0">
                <a:defRPr sz="2400">
                  <a:solidFill>
                    <a:schemeClr val="tx1"/>
                  </a:solidFill>
                  <a:latin typeface="Arial" charset="0"/>
                  <a:ea typeface="ＭＳ Ｐゴシック" pitchFamily="-84" charset="-128"/>
                </a:defRPr>
              </a:lvl4pPr>
              <a:lvl5pPr eaLnBrk="0" hangingPunct="0">
                <a:defRPr sz="2400">
                  <a:solidFill>
                    <a:schemeClr val="tx1"/>
                  </a:solidFill>
                  <a:latin typeface="Arial" charset="0"/>
                  <a:ea typeface="ＭＳ Ｐゴシック" pitchFamily="-84" charset="-128"/>
                </a:defRPr>
              </a:lvl5pPr>
              <a:lvl6pPr marL="457200" eaLnBrk="0" fontAlgn="base" hangingPunct="0">
                <a:spcBef>
                  <a:spcPct val="0"/>
                </a:spcBef>
                <a:spcAft>
                  <a:spcPct val="0"/>
                </a:spcAft>
                <a:defRPr sz="2400">
                  <a:solidFill>
                    <a:schemeClr val="tx1"/>
                  </a:solidFill>
                  <a:latin typeface="Arial" charset="0"/>
                  <a:ea typeface="ＭＳ Ｐゴシック" pitchFamily="-84" charset="-128"/>
                </a:defRPr>
              </a:lvl6pPr>
              <a:lvl7pPr marL="914400" eaLnBrk="0" fontAlgn="base" hangingPunct="0">
                <a:spcBef>
                  <a:spcPct val="0"/>
                </a:spcBef>
                <a:spcAft>
                  <a:spcPct val="0"/>
                </a:spcAft>
                <a:defRPr sz="2400">
                  <a:solidFill>
                    <a:schemeClr val="tx1"/>
                  </a:solidFill>
                  <a:latin typeface="Arial" charset="0"/>
                  <a:ea typeface="ＭＳ Ｐゴシック" pitchFamily="-84" charset="-128"/>
                </a:defRPr>
              </a:lvl7pPr>
              <a:lvl8pPr marL="1371600" eaLnBrk="0" fontAlgn="base" hangingPunct="0">
                <a:spcBef>
                  <a:spcPct val="0"/>
                </a:spcBef>
                <a:spcAft>
                  <a:spcPct val="0"/>
                </a:spcAft>
                <a:defRPr sz="2400">
                  <a:solidFill>
                    <a:schemeClr val="tx1"/>
                  </a:solidFill>
                  <a:latin typeface="Arial" charset="0"/>
                  <a:ea typeface="ＭＳ Ｐゴシック" pitchFamily="-84" charset="-128"/>
                </a:defRPr>
              </a:lvl8pPr>
              <a:lvl9pPr marL="1828800" eaLnBrk="0" fontAlgn="base" hangingPunct="0">
                <a:spcBef>
                  <a:spcPct val="0"/>
                </a:spcBef>
                <a:spcAft>
                  <a:spcPct val="0"/>
                </a:spcAft>
                <a:defRPr sz="2400">
                  <a:solidFill>
                    <a:schemeClr val="tx1"/>
                  </a:solidFill>
                  <a:latin typeface="Arial" charset="0"/>
                  <a:ea typeface="ＭＳ Ｐゴシック" pitchFamily="-84" charset="-128"/>
                </a:defRPr>
              </a:lvl9pPr>
            </a:lstStyle>
            <a:p>
              <a:pPr eaLnBrk="1" hangingPunct="1">
                <a:defRPr/>
              </a:pPr>
              <a:r>
                <a:rPr lang="en-US" altLang="en-US" sz="1400" b="1">
                  <a:solidFill>
                    <a:schemeClr val="bg1"/>
                  </a:solidFill>
                  <a:effectLst>
                    <a:outerShdw blurRad="38100" dist="38100" dir="2700000" algn="tl">
                      <a:srgbClr val="000000"/>
                    </a:outerShdw>
                  </a:effectLst>
                </a:rPr>
                <a:t>6</a:t>
              </a:r>
            </a:p>
          </p:txBody>
        </p:sp>
        <p:sp>
          <p:nvSpPr>
            <p:cNvPr id="135184" name="Rectangle 22">
              <a:extLst>
                <a:ext uri="{FF2B5EF4-FFF2-40B4-BE49-F238E27FC236}">
                  <a16:creationId xmlns:a16="http://schemas.microsoft.com/office/drawing/2014/main" id="{412D1DCB-43D3-7F5D-0A50-FAD07C323C40}"/>
                </a:ext>
              </a:extLst>
            </p:cNvPr>
            <p:cNvSpPr>
              <a:spLocks noChangeArrowheads="1"/>
            </p:cNvSpPr>
            <p:nvPr/>
          </p:nvSpPr>
          <p:spPr bwMode="auto">
            <a:xfrm>
              <a:off x="80772" y="2771988"/>
              <a:ext cx="1197392" cy="2583998"/>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lIns="72000" tIns="72000" rIns="72000" bIns="72000"/>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1400"/>
                <a:t>UK (born)</a:t>
              </a:r>
            </a:p>
            <a:p>
              <a:pPr eaLnBrk="1" hangingPunct="1"/>
              <a:r>
                <a:rPr lang="en-US" altLang="en-FR" sz="1400"/>
                <a:t>France (now)</a:t>
              </a:r>
            </a:p>
            <a:p>
              <a:pPr eaLnBrk="1" hangingPunct="1"/>
              <a:r>
                <a:rPr lang="en-US" altLang="en-FR" sz="1400"/>
                <a:t>USA</a:t>
              </a:r>
            </a:p>
            <a:p>
              <a:pPr eaLnBrk="1" hangingPunct="1"/>
              <a:r>
                <a:rPr lang="en-US" altLang="en-FR" sz="1400"/>
                <a:t>Spain</a:t>
              </a:r>
            </a:p>
            <a:p>
              <a:pPr eaLnBrk="1" hangingPunct="1"/>
              <a:r>
                <a:rPr lang="en-US" altLang="en-FR" sz="1400"/>
                <a:t>Germany</a:t>
              </a:r>
            </a:p>
            <a:p>
              <a:pPr eaLnBrk="1" hangingPunct="1"/>
              <a:r>
                <a:rPr lang="en-US" altLang="en-FR" sz="1400"/>
                <a:t>Denmark</a:t>
              </a:r>
            </a:p>
            <a:p>
              <a:pPr eaLnBrk="1" hangingPunct="1"/>
              <a:endParaRPr lang="en-US" altLang="en-FR" sz="1400"/>
            </a:p>
          </p:txBody>
        </p:sp>
      </p:grpSp>
      <p:grpSp>
        <p:nvGrpSpPr>
          <p:cNvPr id="10" name="Group 625663">
            <a:extLst>
              <a:ext uri="{FF2B5EF4-FFF2-40B4-BE49-F238E27FC236}">
                <a16:creationId xmlns:a16="http://schemas.microsoft.com/office/drawing/2014/main" id="{B96CDB7A-A08F-FA3C-676E-21133AB7EC2F}"/>
              </a:ext>
            </a:extLst>
          </p:cNvPr>
          <p:cNvGrpSpPr>
            <a:grpSpLocks/>
          </p:cNvGrpSpPr>
          <p:nvPr/>
        </p:nvGrpSpPr>
        <p:grpSpPr bwMode="auto">
          <a:xfrm>
            <a:off x="96838" y="4778375"/>
            <a:ext cx="1082675" cy="1485900"/>
            <a:chOff x="1303621" y="3809423"/>
            <a:chExt cx="1172844" cy="1232703"/>
          </a:xfrm>
        </p:grpSpPr>
        <p:sp>
          <p:nvSpPr>
            <p:cNvPr id="25" name="Rectangle 24">
              <a:extLst>
                <a:ext uri="{FF2B5EF4-FFF2-40B4-BE49-F238E27FC236}">
                  <a16:creationId xmlns:a16="http://schemas.microsoft.com/office/drawing/2014/main" id="{206B981F-E36B-52A7-2052-934429CD0214}"/>
                </a:ext>
              </a:extLst>
            </p:cNvPr>
            <p:cNvSpPr/>
            <p:nvPr/>
          </p:nvSpPr>
          <p:spPr bwMode="auto">
            <a:xfrm>
              <a:off x="1621767" y="3809423"/>
              <a:ext cx="376618" cy="246278"/>
            </a:xfrm>
            <a:prstGeom prst="rect">
              <a:avLst/>
            </a:prstGeom>
            <a:solidFill>
              <a:srgbClr val="FC9204"/>
            </a:solidFill>
            <a:ln w="9525" cap="flat" cmpd="sng" algn="ctr">
              <a:solidFill>
                <a:schemeClr val="tx1"/>
              </a:solidFill>
              <a:prstDash val="solid"/>
              <a:round/>
              <a:headEnd type="none" w="med" len="med"/>
              <a:tailEnd type="none" w="med" len="med"/>
            </a:ln>
            <a:effectLst/>
          </p:spPr>
          <p:txBody>
            <a:bodyPr wrap="none" lIns="72000" tIns="72000" rIns="72000" bIns="72000" anchor="ctr"/>
            <a:lstStyle/>
            <a:p>
              <a:pPr>
                <a:defRPr/>
              </a:pPr>
              <a:r>
                <a:rPr lang="en-US" sz="1400" dirty="0">
                  <a:solidFill>
                    <a:schemeClr val="bg1"/>
                  </a:solidFill>
                  <a:effectLst>
                    <a:outerShdw blurRad="38100" dist="38100" dir="2700000" algn="tl">
                      <a:srgbClr val="000000">
                        <a:alpha val="43137"/>
                      </a:srgbClr>
                    </a:outerShdw>
                  </a:effectLst>
                  <a:latin typeface="Arial" charset="0"/>
                  <a:ea typeface="+mn-ea"/>
                </a:rPr>
                <a:t>5</a:t>
              </a:r>
            </a:p>
          </p:txBody>
        </p:sp>
        <p:sp>
          <p:nvSpPr>
            <p:cNvPr id="135182" name="Rectangle 25">
              <a:extLst>
                <a:ext uri="{FF2B5EF4-FFF2-40B4-BE49-F238E27FC236}">
                  <a16:creationId xmlns:a16="http://schemas.microsoft.com/office/drawing/2014/main" id="{A9E2D827-D63F-A6B7-5B86-08ED91B811EB}"/>
                </a:ext>
              </a:extLst>
            </p:cNvPr>
            <p:cNvSpPr>
              <a:spLocks noChangeArrowheads="1"/>
            </p:cNvSpPr>
            <p:nvPr/>
          </p:nvSpPr>
          <p:spPr bwMode="auto">
            <a:xfrm>
              <a:off x="1303621" y="4056167"/>
              <a:ext cx="1172844" cy="985959"/>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lIns="72000" tIns="72000" rIns="72000" bIns="72000"/>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1400"/>
                <a:t>Finland</a:t>
              </a:r>
            </a:p>
            <a:p>
              <a:pPr eaLnBrk="1" hangingPunct="1"/>
              <a:r>
                <a:rPr lang="en-US" altLang="en-FR" sz="1400"/>
                <a:t>Algeria</a:t>
              </a:r>
            </a:p>
            <a:p>
              <a:pPr eaLnBrk="1" hangingPunct="1"/>
              <a:r>
                <a:rPr lang="en-US" altLang="en-FR" sz="1400"/>
                <a:t>Egypt</a:t>
              </a:r>
            </a:p>
            <a:p>
              <a:pPr eaLnBrk="1" hangingPunct="1"/>
              <a:r>
                <a:rPr lang="en-US" altLang="en-FR" sz="1400"/>
                <a:t>Turkey</a:t>
              </a:r>
            </a:p>
            <a:p>
              <a:pPr eaLnBrk="1" hangingPunct="1"/>
              <a:r>
                <a:rPr lang="en-US" altLang="en-FR" sz="1400"/>
                <a:t>Russia</a:t>
              </a:r>
            </a:p>
            <a:p>
              <a:pPr eaLnBrk="1" hangingPunct="1"/>
              <a:endParaRPr lang="en-US" altLang="en-FR" sz="1400"/>
            </a:p>
          </p:txBody>
        </p:sp>
      </p:grpSp>
      <p:grpSp>
        <p:nvGrpSpPr>
          <p:cNvPr id="11" name="Group 26">
            <a:extLst>
              <a:ext uri="{FF2B5EF4-FFF2-40B4-BE49-F238E27FC236}">
                <a16:creationId xmlns:a16="http://schemas.microsoft.com/office/drawing/2014/main" id="{2C2AF6B0-A981-DCF2-A203-7E9634A073D1}"/>
              </a:ext>
            </a:extLst>
          </p:cNvPr>
          <p:cNvGrpSpPr>
            <a:grpSpLocks/>
          </p:cNvGrpSpPr>
          <p:nvPr/>
        </p:nvGrpSpPr>
        <p:grpSpPr bwMode="auto">
          <a:xfrm>
            <a:off x="1179513" y="3567113"/>
            <a:ext cx="1082675" cy="3138487"/>
            <a:chOff x="4876465" y="2665203"/>
            <a:chExt cx="1172844" cy="3139361"/>
          </a:xfrm>
        </p:grpSpPr>
        <p:sp>
          <p:nvSpPr>
            <p:cNvPr id="29" name="Rectangle 28">
              <a:extLst>
                <a:ext uri="{FF2B5EF4-FFF2-40B4-BE49-F238E27FC236}">
                  <a16:creationId xmlns:a16="http://schemas.microsoft.com/office/drawing/2014/main" id="{4C09B159-C8B7-3837-5187-8E189939836F}"/>
                </a:ext>
              </a:extLst>
            </p:cNvPr>
            <p:cNvSpPr/>
            <p:nvPr/>
          </p:nvSpPr>
          <p:spPr bwMode="auto">
            <a:xfrm>
              <a:off x="5234165" y="2665203"/>
              <a:ext cx="376617" cy="246131"/>
            </a:xfrm>
            <a:prstGeom prst="rect">
              <a:avLst/>
            </a:prstGeom>
            <a:solidFill>
              <a:srgbClr val="00B050"/>
            </a:solidFill>
            <a:ln w="9525" cap="flat" cmpd="sng" algn="ctr">
              <a:solidFill>
                <a:schemeClr val="tx1"/>
              </a:solidFill>
              <a:prstDash val="solid"/>
              <a:round/>
              <a:headEnd type="none" w="med" len="med"/>
              <a:tailEnd type="none" w="med" len="med"/>
            </a:ln>
            <a:effectLst/>
          </p:spPr>
          <p:txBody>
            <a:bodyPr wrap="none" lIns="72000" tIns="72000" rIns="72000" bIns="72000" anchor="ctr"/>
            <a:lstStyle>
              <a:lvl1pPr eaLnBrk="0" hangingPunct="0">
                <a:defRPr sz="2400">
                  <a:solidFill>
                    <a:schemeClr val="tx1"/>
                  </a:solidFill>
                  <a:latin typeface="Arial" charset="0"/>
                  <a:ea typeface="ＭＳ Ｐゴシック" pitchFamily="-84" charset="-128"/>
                </a:defRPr>
              </a:lvl1pPr>
              <a:lvl2pPr marL="37931725" indent="-37474525" eaLnBrk="0" hangingPunct="0">
                <a:defRPr sz="2400">
                  <a:solidFill>
                    <a:schemeClr val="tx1"/>
                  </a:solidFill>
                  <a:latin typeface="Arial" charset="0"/>
                  <a:ea typeface="ＭＳ Ｐゴシック" pitchFamily="-84" charset="-128"/>
                </a:defRPr>
              </a:lvl2pPr>
              <a:lvl3pPr eaLnBrk="0" hangingPunct="0">
                <a:defRPr sz="2400">
                  <a:solidFill>
                    <a:schemeClr val="tx1"/>
                  </a:solidFill>
                  <a:latin typeface="Arial" charset="0"/>
                  <a:ea typeface="ＭＳ Ｐゴシック" pitchFamily="-84" charset="-128"/>
                </a:defRPr>
              </a:lvl3pPr>
              <a:lvl4pPr eaLnBrk="0" hangingPunct="0">
                <a:defRPr sz="2400">
                  <a:solidFill>
                    <a:schemeClr val="tx1"/>
                  </a:solidFill>
                  <a:latin typeface="Arial" charset="0"/>
                  <a:ea typeface="ＭＳ Ｐゴシック" pitchFamily="-84" charset="-128"/>
                </a:defRPr>
              </a:lvl4pPr>
              <a:lvl5pPr eaLnBrk="0" hangingPunct="0">
                <a:defRPr sz="2400">
                  <a:solidFill>
                    <a:schemeClr val="tx1"/>
                  </a:solidFill>
                  <a:latin typeface="Arial" charset="0"/>
                  <a:ea typeface="ＭＳ Ｐゴシック" pitchFamily="-84" charset="-128"/>
                </a:defRPr>
              </a:lvl5pPr>
              <a:lvl6pPr marL="457200" eaLnBrk="0" fontAlgn="base" hangingPunct="0">
                <a:spcBef>
                  <a:spcPct val="0"/>
                </a:spcBef>
                <a:spcAft>
                  <a:spcPct val="0"/>
                </a:spcAft>
                <a:defRPr sz="2400">
                  <a:solidFill>
                    <a:schemeClr val="tx1"/>
                  </a:solidFill>
                  <a:latin typeface="Arial" charset="0"/>
                  <a:ea typeface="ＭＳ Ｐゴシック" pitchFamily="-84" charset="-128"/>
                </a:defRPr>
              </a:lvl6pPr>
              <a:lvl7pPr marL="914400" eaLnBrk="0" fontAlgn="base" hangingPunct="0">
                <a:spcBef>
                  <a:spcPct val="0"/>
                </a:spcBef>
                <a:spcAft>
                  <a:spcPct val="0"/>
                </a:spcAft>
                <a:defRPr sz="2400">
                  <a:solidFill>
                    <a:schemeClr val="tx1"/>
                  </a:solidFill>
                  <a:latin typeface="Arial" charset="0"/>
                  <a:ea typeface="ＭＳ Ｐゴシック" pitchFamily="-84" charset="-128"/>
                </a:defRPr>
              </a:lvl7pPr>
              <a:lvl8pPr marL="1371600" eaLnBrk="0" fontAlgn="base" hangingPunct="0">
                <a:spcBef>
                  <a:spcPct val="0"/>
                </a:spcBef>
                <a:spcAft>
                  <a:spcPct val="0"/>
                </a:spcAft>
                <a:defRPr sz="2400">
                  <a:solidFill>
                    <a:schemeClr val="tx1"/>
                  </a:solidFill>
                  <a:latin typeface="Arial" charset="0"/>
                  <a:ea typeface="ＭＳ Ｐゴシック" pitchFamily="-84" charset="-128"/>
                </a:defRPr>
              </a:lvl8pPr>
              <a:lvl9pPr marL="1828800" eaLnBrk="0" fontAlgn="base" hangingPunct="0">
                <a:spcBef>
                  <a:spcPct val="0"/>
                </a:spcBef>
                <a:spcAft>
                  <a:spcPct val="0"/>
                </a:spcAft>
                <a:defRPr sz="2400">
                  <a:solidFill>
                    <a:schemeClr val="tx1"/>
                  </a:solidFill>
                  <a:latin typeface="Arial" charset="0"/>
                  <a:ea typeface="ＭＳ Ｐゴシック" pitchFamily="-84" charset="-128"/>
                </a:defRPr>
              </a:lvl9pPr>
            </a:lstStyle>
            <a:p>
              <a:pPr eaLnBrk="1" hangingPunct="1">
                <a:defRPr/>
              </a:pPr>
              <a:r>
                <a:rPr lang="en-US" altLang="en-US" sz="1400" dirty="0">
                  <a:solidFill>
                    <a:schemeClr val="bg1"/>
                  </a:solidFill>
                  <a:effectLst>
                    <a:outerShdw blurRad="38100" dist="38100" dir="2700000" algn="tl">
                      <a:srgbClr val="000000"/>
                    </a:outerShdw>
                  </a:effectLst>
                </a:rPr>
                <a:t>13</a:t>
              </a:r>
            </a:p>
          </p:txBody>
        </p:sp>
        <p:sp>
          <p:nvSpPr>
            <p:cNvPr id="135180" name="Rectangle 29">
              <a:extLst>
                <a:ext uri="{FF2B5EF4-FFF2-40B4-BE49-F238E27FC236}">
                  <a16:creationId xmlns:a16="http://schemas.microsoft.com/office/drawing/2014/main" id="{0BA8F973-1A81-D842-66A9-EC223322FA9E}"/>
                </a:ext>
              </a:extLst>
            </p:cNvPr>
            <p:cNvSpPr>
              <a:spLocks noChangeArrowheads="1"/>
            </p:cNvSpPr>
            <p:nvPr/>
          </p:nvSpPr>
          <p:spPr bwMode="auto">
            <a:xfrm>
              <a:off x="4876465" y="2907372"/>
              <a:ext cx="1172844" cy="2897192"/>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lIns="72000" tIns="72000" rIns="72000" bIns="72000"/>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1400"/>
                <a:t>Tunisia</a:t>
              </a:r>
            </a:p>
            <a:p>
              <a:pPr eaLnBrk="1" hangingPunct="1"/>
              <a:r>
                <a:rPr lang="en-US" altLang="en-FR" sz="1400"/>
                <a:t>Morocco</a:t>
              </a:r>
            </a:p>
            <a:p>
              <a:pPr eaLnBrk="1" hangingPunct="1"/>
              <a:r>
                <a:rPr lang="en-US" altLang="en-FR" sz="1400"/>
                <a:t>Mozambique</a:t>
              </a:r>
            </a:p>
            <a:p>
              <a:pPr eaLnBrk="1" hangingPunct="1"/>
              <a:r>
                <a:rPr lang="en-US" altLang="en-FR" sz="1400"/>
                <a:t>Zambia</a:t>
              </a:r>
            </a:p>
            <a:p>
              <a:pPr eaLnBrk="1" hangingPunct="1"/>
              <a:r>
                <a:rPr lang="en-US" altLang="en-FR" sz="1400"/>
                <a:t>Kuwait</a:t>
              </a:r>
            </a:p>
            <a:p>
              <a:pPr eaLnBrk="1" hangingPunct="1"/>
              <a:r>
                <a:rPr lang="en-US" altLang="en-FR" sz="1400"/>
                <a:t>South Africa</a:t>
              </a:r>
            </a:p>
            <a:p>
              <a:pPr eaLnBrk="1" hangingPunct="1"/>
              <a:r>
                <a:rPr lang="en-US" altLang="en-FR" sz="1400"/>
                <a:t>Poland</a:t>
              </a:r>
            </a:p>
            <a:p>
              <a:pPr eaLnBrk="1" hangingPunct="1"/>
              <a:r>
                <a:rPr lang="en-US" altLang="en-FR" sz="1400"/>
                <a:t>Lithuania</a:t>
              </a:r>
            </a:p>
            <a:p>
              <a:pPr eaLnBrk="1" hangingPunct="1"/>
              <a:r>
                <a:rPr lang="en-US" altLang="en-FR" sz="1400"/>
                <a:t>Belgium</a:t>
              </a:r>
            </a:p>
            <a:p>
              <a:pPr eaLnBrk="1" hangingPunct="1"/>
              <a:r>
                <a:rPr lang="en-US" altLang="en-FR" sz="1400"/>
                <a:t>Luxemburg</a:t>
              </a:r>
            </a:p>
            <a:p>
              <a:pPr eaLnBrk="1" hangingPunct="1"/>
              <a:r>
                <a:rPr lang="en-US" altLang="en-FR" sz="1400"/>
                <a:t>Italy</a:t>
              </a:r>
            </a:p>
            <a:p>
              <a:pPr eaLnBrk="1" hangingPunct="1"/>
              <a:r>
                <a:rPr lang="en-US" altLang="en-FR" sz="1400"/>
                <a:t>Netherlands</a:t>
              </a:r>
            </a:p>
            <a:p>
              <a:pPr eaLnBrk="1" hangingPunct="1"/>
              <a:r>
                <a:rPr lang="en-US" altLang="en-FR" sz="1400"/>
                <a:t>Estonia</a:t>
              </a:r>
            </a:p>
            <a:p>
              <a:pPr eaLnBrk="1" hangingPunct="1"/>
              <a:endParaRPr lang="en-US" altLang="en-FR" sz="1400"/>
            </a:p>
          </p:txBody>
        </p:sp>
      </p:grpSp>
      <p:sp>
        <p:nvSpPr>
          <p:cNvPr id="135178" name="Espace réservé du numéro de diapositive 28">
            <a:extLst>
              <a:ext uri="{FF2B5EF4-FFF2-40B4-BE49-F238E27FC236}">
                <a16:creationId xmlns:a16="http://schemas.microsoft.com/office/drawing/2014/main" id="{077761ED-1311-3E84-B4CD-2726B2432CCE}"/>
              </a:ext>
            </a:extLst>
          </p:cNvPr>
          <p:cNvSpPr>
            <a:spLocks noGrp="1"/>
          </p:cNvSpPr>
          <p:nvPr>
            <p:ph type="sldNum" sz="quarter" idx="12"/>
          </p:nvPr>
        </p:nvSpPr>
        <p:spPr>
          <a:xfrm>
            <a:off x="8534400" y="6248400"/>
            <a:ext cx="3810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040BEF63-BE8E-254A-8D17-346F5DA2ED2E}" type="slidenum">
              <a:rPr lang="en-US" altLang="en-FR" sz="1400"/>
              <a:pPr eaLnBrk="1" hangingPunct="1"/>
              <a:t>56</a:t>
            </a:fld>
            <a:endParaRPr lang="en-US" altLang="en-FR" sz="1400"/>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par>
                          <p:cTn id="8" fill="hold" nodeType="afterGroup">
                            <p:stCondLst>
                              <p:cond delay="1000"/>
                            </p:stCondLst>
                            <p:childTnLst>
                              <p:par>
                                <p:cTn id="9" presetID="22" presetClass="entr" presetSubtype="8" fill="hold" nodeType="afterEffect">
                                  <p:stCondLst>
                                    <p:cond delay="200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1000"/>
                                        <p:tgtEl>
                                          <p:spTgt spid="5"/>
                                        </p:tgtEl>
                                      </p:cBhvr>
                                    </p:animEffect>
                                  </p:childTnLst>
                                </p:cTn>
                              </p:par>
                            </p:childTnLst>
                          </p:cTn>
                        </p:par>
                        <p:par>
                          <p:cTn id="12" fill="hold" nodeType="afterGroup">
                            <p:stCondLst>
                              <p:cond delay="4000"/>
                            </p:stCondLst>
                            <p:childTnLst>
                              <p:par>
                                <p:cTn id="13" presetID="22" presetClass="entr" presetSubtype="1" fill="hold" nodeType="afterEffect">
                                  <p:stCondLst>
                                    <p:cond delay="500"/>
                                  </p:stCondLst>
                                  <p:childTnLst>
                                    <p:set>
                                      <p:cBhvr>
                                        <p:cTn id="14" dur="1" fill="hold">
                                          <p:stCondLst>
                                            <p:cond delay="0"/>
                                          </p:stCondLst>
                                        </p:cTn>
                                        <p:tgtEl>
                                          <p:spTgt spid="9"/>
                                        </p:tgtEl>
                                        <p:attrNameLst>
                                          <p:attrName>style.visibility</p:attrName>
                                        </p:attrNameLst>
                                      </p:cBhvr>
                                      <p:to>
                                        <p:strVal val="visible"/>
                                      </p:to>
                                    </p:set>
                                    <p:animEffect transition="in" filter="wipe(up)">
                                      <p:cBhvr>
                                        <p:cTn id="15" dur="1000"/>
                                        <p:tgtEl>
                                          <p:spTgt spid="9"/>
                                        </p:tgtEl>
                                      </p:cBhvr>
                                    </p:animEffect>
                                  </p:childTnLst>
                                </p:cTn>
                              </p:par>
                            </p:childTnLst>
                          </p:cTn>
                        </p:par>
                        <p:par>
                          <p:cTn id="16" fill="hold" nodeType="afterGroup">
                            <p:stCondLst>
                              <p:cond delay="5500"/>
                            </p:stCondLst>
                            <p:childTnLst>
                              <p:par>
                                <p:cTn id="17" presetID="22" presetClass="entr" presetSubtype="1" fill="hold" nodeType="afterEffect">
                                  <p:stCondLst>
                                    <p:cond delay="2000"/>
                                  </p:stCondLst>
                                  <p:childTnLst>
                                    <p:set>
                                      <p:cBhvr>
                                        <p:cTn id="18" dur="1" fill="hold">
                                          <p:stCondLst>
                                            <p:cond delay="0"/>
                                          </p:stCondLst>
                                        </p:cTn>
                                        <p:tgtEl>
                                          <p:spTgt spid="3"/>
                                        </p:tgtEl>
                                        <p:attrNameLst>
                                          <p:attrName>style.visibility</p:attrName>
                                        </p:attrNameLst>
                                      </p:cBhvr>
                                      <p:to>
                                        <p:strVal val="visible"/>
                                      </p:to>
                                    </p:set>
                                    <p:animEffect transition="in" filter="wipe(up)">
                                      <p:cBhvr>
                                        <p:cTn id="19" dur="1000"/>
                                        <p:tgtEl>
                                          <p:spTgt spid="3"/>
                                        </p:tgtEl>
                                      </p:cBhvr>
                                    </p:animEffect>
                                  </p:childTnLst>
                                </p:cTn>
                              </p:par>
                            </p:childTnLst>
                          </p:cTn>
                        </p:par>
                        <p:par>
                          <p:cTn id="20" fill="hold" nodeType="afterGroup">
                            <p:stCondLst>
                              <p:cond delay="8500"/>
                            </p:stCondLst>
                            <p:childTnLst>
                              <p:par>
                                <p:cTn id="21" presetID="22" presetClass="entr" presetSubtype="1" fill="hold" nodeType="afterEffect">
                                  <p:stCondLst>
                                    <p:cond delay="500"/>
                                  </p:stCondLst>
                                  <p:childTnLst>
                                    <p:set>
                                      <p:cBhvr>
                                        <p:cTn id="22" dur="1" fill="hold">
                                          <p:stCondLst>
                                            <p:cond delay="0"/>
                                          </p:stCondLst>
                                        </p:cTn>
                                        <p:tgtEl>
                                          <p:spTgt spid="10"/>
                                        </p:tgtEl>
                                        <p:attrNameLst>
                                          <p:attrName>style.visibility</p:attrName>
                                        </p:attrNameLst>
                                      </p:cBhvr>
                                      <p:to>
                                        <p:strVal val="visible"/>
                                      </p:to>
                                    </p:set>
                                    <p:animEffect transition="in" filter="wipe(up)">
                                      <p:cBhvr>
                                        <p:cTn id="23" dur="1000"/>
                                        <p:tgtEl>
                                          <p:spTgt spid="10"/>
                                        </p:tgtEl>
                                      </p:cBhvr>
                                    </p:animEffect>
                                  </p:childTnLst>
                                </p:cTn>
                              </p:par>
                            </p:childTnLst>
                          </p:cTn>
                        </p:par>
                        <p:par>
                          <p:cTn id="24" fill="hold" nodeType="afterGroup">
                            <p:stCondLst>
                              <p:cond delay="10000"/>
                            </p:stCondLst>
                            <p:childTnLst>
                              <p:par>
                                <p:cTn id="25" presetID="22" presetClass="entr" presetSubtype="1" fill="hold" nodeType="afterEffect">
                                  <p:stCondLst>
                                    <p:cond delay="2000"/>
                                  </p:stCondLst>
                                  <p:childTnLst>
                                    <p:set>
                                      <p:cBhvr>
                                        <p:cTn id="26" dur="1" fill="hold">
                                          <p:stCondLst>
                                            <p:cond delay="0"/>
                                          </p:stCondLst>
                                        </p:cTn>
                                        <p:tgtEl>
                                          <p:spTgt spid="8"/>
                                        </p:tgtEl>
                                        <p:attrNameLst>
                                          <p:attrName>style.visibility</p:attrName>
                                        </p:attrNameLst>
                                      </p:cBhvr>
                                      <p:to>
                                        <p:strVal val="visible"/>
                                      </p:to>
                                    </p:set>
                                    <p:animEffect transition="in" filter="wipe(up)">
                                      <p:cBhvr>
                                        <p:cTn id="27" dur="1000"/>
                                        <p:tgtEl>
                                          <p:spTgt spid="8"/>
                                        </p:tgtEl>
                                      </p:cBhvr>
                                    </p:animEffect>
                                  </p:childTnLst>
                                </p:cTn>
                              </p:par>
                            </p:childTnLst>
                          </p:cTn>
                        </p:par>
                        <p:par>
                          <p:cTn id="28" fill="hold" nodeType="afterGroup">
                            <p:stCondLst>
                              <p:cond delay="13000"/>
                            </p:stCondLst>
                            <p:childTnLst>
                              <p:par>
                                <p:cTn id="29" presetID="22" presetClass="entr" presetSubtype="1" fill="hold" nodeType="afterEffect">
                                  <p:stCondLst>
                                    <p:cond delay="500"/>
                                  </p:stCondLst>
                                  <p:childTnLst>
                                    <p:set>
                                      <p:cBhvr>
                                        <p:cTn id="30" dur="1" fill="hold">
                                          <p:stCondLst>
                                            <p:cond delay="0"/>
                                          </p:stCondLst>
                                        </p:cTn>
                                        <p:tgtEl>
                                          <p:spTgt spid="11"/>
                                        </p:tgtEl>
                                        <p:attrNameLst>
                                          <p:attrName>style.visibility</p:attrName>
                                        </p:attrNameLst>
                                      </p:cBhvr>
                                      <p:to>
                                        <p:strVal val="visible"/>
                                      </p:to>
                                    </p:set>
                                    <p:animEffect transition="in" filter="wipe(up)">
                                      <p:cBhvr>
                                        <p:cTn id="31"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0">
            <a:extLst>
              <a:ext uri="{FF2B5EF4-FFF2-40B4-BE49-F238E27FC236}">
                <a16:creationId xmlns:a16="http://schemas.microsoft.com/office/drawing/2014/main" id="{028084C0-396A-911E-76B2-C19930B4E601}"/>
              </a:ext>
            </a:extLst>
          </p:cNvPr>
          <p:cNvSpPr txBox="1">
            <a:spLocks noChangeArrowheads="1"/>
          </p:cNvSpPr>
          <p:nvPr/>
        </p:nvSpPr>
        <p:spPr bwMode="auto">
          <a:xfrm>
            <a:off x="304800" y="1149350"/>
            <a:ext cx="7532688" cy="1323975"/>
          </a:xfrm>
          <a:prstGeom prst="rect">
            <a:avLst/>
          </a:prstGeom>
          <a:noFill/>
          <a:ln w="9525">
            <a:noFill/>
            <a:miter lim="800000"/>
            <a:headEnd/>
            <a:tailEnd/>
          </a:ln>
          <a:effectLst/>
        </p:spPr>
        <p:txBody>
          <a:bodyPr>
            <a:spAutoFit/>
          </a:bodyPr>
          <a:lstStyle>
            <a:lvl1pPr marL="457200" indent="-457200" eaLnBrk="0" hangingPunct="0">
              <a:tabLst>
                <a:tab pos="812800" algn="l"/>
              </a:tabLst>
              <a:defRPr>
                <a:solidFill>
                  <a:schemeClr val="tx1"/>
                </a:solidFill>
                <a:latin typeface="Arial" pitchFamily="34" charset="0"/>
              </a:defRPr>
            </a:lvl1pPr>
            <a:lvl2pPr marL="742950" indent="-285750" eaLnBrk="0" hangingPunct="0">
              <a:tabLst>
                <a:tab pos="812800" algn="l"/>
              </a:tabLst>
              <a:defRPr>
                <a:solidFill>
                  <a:schemeClr val="tx1"/>
                </a:solidFill>
                <a:latin typeface="Arial" pitchFamily="34" charset="0"/>
              </a:defRPr>
            </a:lvl2pPr>
            <a:lvl3pPr marL="1143000" indent="-228600" eaLnBrk="0" hangingPunct="0">
              <a:tabLst>
                <a:tab pos="812800" algn="l"/>
              </a:tabLst>
              <a:defRPr>
                <a:solidFill>
                  <a:schemeClr val="tx1"/>
                </a:solidFill>
                <a:latin typeface="Arial" pitchFamily="34" charset="0"/>
              </a:defRPr>
            </a:lvl3pPr>
            <a:lvl4pPr marL="1600200" indent="-228600" eaLnBrk="0" hangingPunct="0">
              <a:tabLst>
                <a:tab pos="812800" algn="l"/>
              </a:tabLst>
              <a:defRPr>
                <a:solidFill>
                  <a:schemeClr val="tx1"/>
                </a:solidFill>
                <a:latin typeface="Arial" pitchFamily="34" charset="0"/>
              </a:defRPr>
            </a:lvl4pPr>
            <a:lvl5pPr marL="2057400" indent="-228600" eaLnBrk="0" hangingPunct="0">
              <a:tabLst>
                <a:tab pos="812800" algn="l"/>
              </a:tabLst>
              <a:defRPr>
                <a:solidFill>
                  <a:schemeClr val="tx1"/>
                </a:solidFill>
                <a:latin typeface="Arial" pitchFamily="34" charset="0"/>
              </a:defRPr>
            </a:lvl5pPr>
            <a:lvl6pPr marL="2514600" indent="-228600" eaLnBrk="0" fontAlgn="base" hangingPunct="0">
              <a:spcBef>
                <a:spcPct val="0"/>
              </a:spcBef>
              <a:spcAft>
                <a:spcPct val="0"/>
              </a:spcAft>
              <a:tabLst>
                <a:tab pos="812800" algn="l"/>
              </a:tabLst>
              <a:defRPr>
                <a:solidFill>
                  <a:schemeClr val="tx1"/>
                </a:solidFill>
                <a:latin typeface="Arial" pitchFamily="34" charset="0"/>
              </a:defRPr>
            </a:lvl6pPr>
            <a:lvl7pPr marL="2971800" indent="-228600" eaLnBrk="0" fontAlgn="base" hangingPunct="0">
              <a:spcBef>
                <a:spcPct val="0"/>
              </a:spcBef>
              <a:spcAft>
                <a:spcPct val="0"/>
              </a:spcAft>
              <a:tabLst>
                <a:tab pos="812800" algn="l"/>
              </a:tabLst>
              <a:defRPr>
                <a:solidFill>
                  <a:schemeClr val="tx1"/>
                </a:solidFill>
                <a:latin typeface="Arial" pitchFamily="34" charset="0"/>
              </a:defRPr>
            </a:lvl7pPr>
            <a:lvl8pPr marL="3429000" indent="-228600" eaLnBrk="0" fontAlgn="base" hangingPunct="0">
              <a:spcBef>
                <a:spcPct val="0"/>
              </a:spcBef>
              <a:spcAft>
                <a:spcPct val="0"/>
              </a:spcAft>
              <a:tabLst>
                <a:tab pos="812800" algn="l"/>
              </a:tabLst>
              <a:defRPr>
                <a:solidFill>
                  <a:schemeClr val="tx1"/>
                </a:solidFill>
                <a:latin typeface="Arial" pitchFamily="34" charset="0"/>
              </a:defRPr>
            </a:lvl8pPr>
            <a:lvl9pPr marL="3886200" indent="-228600" eaLnBrk="0" fontAlgn="base" hangingPunct="0">
              <a:spcBef>
                <a:spcPct val="0"/>
              </a:spcBef>
              <a:spcAft>
                <a:spcPct val="0"/>
              </a:spcAft>
              <a:tabLst>
                <a:tab pos="812800" algn="l"/>
              </a:tabLst>
              <a:defRPr>
                <a:solidFill>
                  <a:schemeClr val="tx1"/>
                </a:solidFill>
                <a:latin typeface="Arial" pitchFamily="34" charset="0"/>
              </a:defRPr>
            </a:lvl9pPr>
          </a:lstStyle>
          <a:p>
            <a:pPr eaLnBrk="1" hangingPunct="1">
              <a:lnSpc>
                <a:spcPct val="200000"/>
              </a:lnSpc>
              <a:defRPr/>
            </a:pPr>
            <a:endParaRPr lang="fr-FR" sz="4000">
              <a:effectLst>
                <a:outerShdw blurRad="38100" dist="38100" dir="2700000" algn="tl">
                  <a:srgbClr val="C0C0C0"/>
                </a:outerShdw>
              </a:effectLst>
              <a:ea typeface="+mn-ea"/>
            </a:endParaRPr>
          </a:p>
        </p:txBody>
      </p:sp>
      <p:sp>
        <p:nvSpPr>
          <p:cNvPr id="137219" name="TextBox 5">
            <a:extLst>
              <a:ext uri="{FF2B5EF4-FFF2-40B4-BE49-F238E27FC236}">
                <a16:creationId xmlns:a16="http://schemas.microsoft.com/office/drawing/2014/main" id="{D7CD483F-24FE-179A-2457-BEEBAE35E56B}"/>
              </a:ext>
            </a:extLst>
          </p:cNvPr>
          <p:cNvSpPr txBox="1">
            <a:spLocks noChangeArrowheads="1"/>
          </p:cNvSpPr>
          <p:nvPr/>
        </p:nvSpPr>
        <p:spPr bwMode="auto">
          <a:xfrm>
            <a:off x="533400" y="685800"/>
            <a:ext cx="70866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fr-FR" altLang="en-FR" sz="4000">
              <a:latin typeface="Calibri" panose="020F0502020204030204" pitchFamily="34" charset="0"/>
            </a:endParaRPr>
          </a:p>
        </p:txBody>
      </p:sp>
      <p:sp>
        <p:nvSpPr>
          <p:cNvPr id="5" name="Rectangle 2">
            <a:extLst>
              <a:ext uri="{FF2B5EF4-FFF2-40B4-BE49-F238E27FC236}">
                <a16:creationId xmlns:a16="http://schemas.microsoft.com/office/drawing/2014/main" id="{10E5CB64-05F3-30E7-D120-DE2FCF4C4F99}"/>
              </a:ext>
            </a:extLst>
          </p:cNvPr>
          <p:cNvSpPr txBox="1">
            <a:spLocks noChangeArrowheads="1"/>
          </p:cNvSpPr>
          <p:nvPr/>
        </p:nvSpPr>
        <p:spPr>
          <a:xfrm>
            <a:off x="609600" y="0"/>
            <a:ext cx="7467600" cy="1219200"/>
          </a:xfrm>
          <a:prstGeom prst="rect">
            <a:avLst/>
          </a:prstGeom>
        </p:spPr>
        <p:txBody>
          <a:bodyPr/>
          <a:lstStyle>
            <a:lvl1pPr defTabSz="873125"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defTabSz="8731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GB" altLang="en-US" sz="4000" b="1" dirty="0">
                <a:solidFill>
                  <a:srgbClr val="0070C0"/>
                </a:solidFill>
                <a:effectLst>
                  <a:outerShdw blurRad="38100" dist="38100" dir="2700000" algn="tl">
                    <a:srgbClr val="C0C0C0"/>
                  </a:outerShdw>
                </a:effectLst>
              </a:rPr>
              <a:t>Andrew’s contact details:</a:t>
            </a:r>
            <a:endParaRPr lang="en-US" altLang="en-US" sz="4000" b="1" dirty="0">
              <a:solidFill>
                <a:srgbClr val="0070C0"/>
              </a:solidFill>
              <a:effectLst>
                <a:outerShdw blurRad="38100" dist="38100" dir="2700000" algn="tl">
                  <a:srgbClr val="C0C0C0"/>
                </a:outerShdw>
              </a:effectLst>
            </a:endParaRPr>
          </a:p>
        </p:txBody>
      </p:sp>
      <p:sp>
        <p:nvSpPr>
          <p:cNvPr id="137221" name="Content Placeholder 9">
            <a:extLst>
              <a:ext uri="{FF2B5EF4-FFF2-40B4-BE49-F238E27FC236}">
                <a16:creationId xmlns:a16="http://schemas.microsoft.com/office/drawing/2014/main" id="{558BE345-AF15-5443-6840-761DCE891B8C}"/>
              </a:ext>
            </a:extLst>
          </p:cNvPr>
          <p:cNvSpPr>
            <a:spLocks noGrp="1"/>
          </p:cNvSpPr>
          <p:nvPr>
            <p:ph idx="1"/>
          </p:nvPr>
        </p:nvSpPr>
        <p:spPr>
          <a:xfrm>
            <a:off x="457200" y="1447800"/>
            <a:ext cx="8229600" cy="4525963"/>
          </a:xfrm>
        </p:spPr>
        <p:txBody>
          <a:bodyPr/>
          <a:lstStyle/>
          <a:p>
            <a:r>
              <a:rPr lang="en-US" altLang="en-FR" dirty="0">
                <a:ea typeface="ＭＳ Ｐゴシック" panose="020B0600070205080204" pitchFamily="34" charset="-128"/>
              </a:rPr>
              <a:t>Email</a:t>
            </a:r>
          </a:p>
          <a:p>
            <a:pPr lvl="1"/>
            <a:r>
              <a:rPr lang="en-US" altLang="en-FR" dirty="0">
                <a:ea typeface="ＭＳ Ｐゴシック" panose="020B0600070205080204" pitchFamily="34" charset="-128"/>
                <a:hlinkClick r:id="rId2"/>
              </a:rPr>
              <a:t>prior@eurecom.fr</a:t>
            </a:r>
            <a:endParaRPr lang="en-US" altLang="en-FR" dirty="0">
              <a:ea typeface="ＭＳ Ｐゴシック" panose="020B0600070205080204" pitchFamily="34" charset="-128"/>
            </a:endParaRPr>
          </a:p>
          <a:p>
            <a:pPr lvl="1"/>
            <a:r>
              <a:rPr lang="en-US" altLang="en-FR" dirty="0">
                <a:ea typeface="ＭＳ Ｐゴシック" panose="020B0600070205080204" pitchFamily="34" charset="-128"/>
                <a:hlinkClick r:id="rId3"/>
              </a:rPr>
              <a:t>andrew.prior@teamalchemy.eu</a:t>
            </a:r>
            <a:r>
              <a:rPr lang="en-US" altLang="en-FR" dirty="0">
                <a:ea typeface="ＭＳ Ｐゴシック" panose="020B0600070205080204" pitchFamily="34" charset="-128"/>
              </a:rPr>
              <a:t> (personal and business)</a:t>
            </a:r>
          </a:p>
          <a:p>
            <a:r>
              <a:rPr lang="en-US" altLang="en-FR" dirty="0">
                <a:ea typeface="ＭＳ Ｐゴシック" panose="020B0600070205080204" pitchFamily="34" charset="-128"/>
              </a:rPr>
              <a:t>Mobile: +33 6 2101 5896</a:t>
            </a:r>
          </a:p>
          <a:p>
            <a:r>
              <a:rPr lang="en-US" altLang="en-FR" dirty="0">
                <a:ea typeface="ＭＳ Ｐゴシック" panose="020B0600070205080204" pitchFamily="34" charset="-128"/>
              </a:rPr>
              <a:t>Skype: </a:t>
            </a:r>
            <a:r>
              <a:rPr lang="en-US" altLang="en-FR" dirty="0" err="1">
                <a:ea typeface="ＭＳ Ｐゴシック" panose="020B0600070205080204" pitchFamily="34" charset="-128"/>
              </a:rPr>
              <a:t>aprior</a:t>
            </a:r>
            <a:endParaRPr lang="en-US" altLang="en-FR" dirty="0">
              <a:ea typeface="ＭＳ Ｐゴシック" panose="020B0600070205080204" pitchFamily="34" charset="-128"/>
            </a:endParaRPr>
          </a:p>
          <a:p>
            <a:r>
              <a:rPr lang="en-US" altLang="en-FR" dirty="0" err="1">
                <a:ea typeface="ＭＳ Ｐゴシック" panose="020B0600070205080204" pitchFamily="34" charset="-128"/>
              </a:rPr>
              <a:t>Linkedin</a:t>
            </a:r>
            <a:r>
              <a:rPr lang="en-US" altLang="en-FR" dirty="0">
                <a:ea typeface="ＭＳ Ｐゴシック" panose="020B0600070205080204" pitchFamily="34" charset="-128"/>
              </a:rPr>
              <a:t>: </a:t>
            </a:r>
            <a:r>
              <a:rPr lang="en-US" altLang="en-FR" dirty="0">
                <a:ea typeface="ＭＳ Ｐゴシック" panose="020B0600070205080204" pitchFamily="34" charset="-128"/>
                <a:hlinkClick r:id="rId4"/>
              </a:rPr>
              <a:t>https://www.linkedin.com/in/andrewprior/</a:t>
            </a:r>
            <a:r>
              <a:rPr lang="en-US" altLang="en-FR" dirty="0">
                <a:ea typeface="ＭＳ Ｐゴシック" panose="020B0600070205080204" pitchFamily="34" charset="-128"/>
              </a:rPr>
              <a:t> </a:t>
            </a:r>
          </a:p>
          <a:p>
            <a:pPr>
              <a:buFontTx/>
              <a:buNone/>
            </a:pPr>
            <a:endParaRPr lang="en-US" altLang="en-FR" dirty="0">
              <a:ea typeface="ＭＳ Ｐゴシック" panose="020B0600070205080204" pitchFamily="34" charset="-128"/>
            </a:endParaRPr>
          </a:p>
        </p:txBody>
      </p:sp>
      <p:sp>
        <p:nvSpPr>
          <p:cNvPr id="137222" name="Espace réservé du numéro de diapositive 28">
            <a:extLst>
              <a:ext uri="{FF2B5EF4-FFF2-40B4-BE49-F238E27FC236}">
                <a16:creationId xmlns:a16="http://schemas.microsoft.com/office/drawing/2014/main" id="{FD280060-EADD-4F8B-7FC4-B746C7C66517}"/>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E4624019-28AC-A84C-9ECC-42E49AF4CF62}" type="slidenum">
              <a:rPr lang="en-US" altLang="en-FR" sz="1400"/>
              <a:pPr eaLnBrk="1" hangingPunct="1"/>
              <a:t>57</a:t>
            </a:fld>
            <a:endParaRPr lang="en-US" altLang="en-FR" sz="1400"/>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Espace réservé du numéro de diapositive 3">
            <a:extLst>
              <a:ext uri="{FF2B5EF4-FFF2-40B4-BE49-F238E27FC236}">
                <a16:creationId xmlns:a16="http://schemas.microsoft.com/office/drawing/2014/main" id="{FC8B3067-A04D-771F-D691-D0E18051BE1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3586687A-38D6-4B4C-95DF-5DB7A14338AE}" type="slidenum">
              <a:rPr lang="en-US" altLang="en-FR" sz="1400"/>
              <a:pPr eaLnBrk="1" hangingPunct="1"/>
              <a:t>58</a:t>
            </a:fld>
            <a:endParaRPr lang="en-US" altLang="en-FR" sz="1400"/>
          </a:p>
        </p:txBody>
      </p:sp>
      <p:pic>
        <p:nvPicPr>
          <p:cNvPr id="88067" name="Picture 2">
            <a:extLst>
              <a:ext uri="{FF2B5EF4-FFF2-40B4-BE49-F238E27FC236}">
                <a16:creationId xmlns:a16="http://schemas.microsoft.com/office/drawing/2014/main" id="{E1F84B6D-E045-B71D-6346-8B7A960183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32888" cy="594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6014156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Titre 1">
            <a:extLst>
              <a:ext uri="{FF2B5EF4-FFF2-40B4-BE49-F238E27FC236}">
                <a16:creationId xmlns:a16="http://schemas.microsoft.com/office/drawing/2014/main" id="{D2C8A78B-CC00-DAC8-7764-7AA0A178C107}"/>
              </a:ext>
            </a:extLst>
          </p:cNvPr>
          <p:cNvSpPr>
            <a:spLocks noGrp="1"/>
          </p:cNvSpPr>
          <p:nvPr>
            <p:ph type="title"/>
          </p:nvPr>
        </p:nvSpPr>
        <p:spPr>
          <a:xfrm>
            <a:off x="152400" y="274638"/>
            <a:ext cx="8839200" cy="1143000"/>
          </a:xfrm>
        </p:spPr>
        <p:txBody>
          <a:bodyPr/>
          <a:lstStyle/>
          <a:p>
            <a:r>
              <a:rPr lang="en-US" altLang="en-FR" b="1">
                <a:solidFill>
                  <a:srgbClr val="0070C0"/>
                </a:solidFill>
                <a:latin typeface="Century Gothic" panose="020B0502020202020204" pitchFamily="34" charset="0"/>
                <a:ea typeface="ＭＳ Ｐゴシック" panose="020B0600070205080204" pitchFamily="34" charset="-128"/>
              </a:rPr>
              <a:t>How much choice do we have?</a:t>
            </a:r>
          </a:p>
        </p:txBody>
      </p:sp>
      <p:sp>
        <p:nvSpPr>
          <p:cNvPr id="89091" name="Espace réservé du numéro de diapositive 3">
            <a:extLst>
              <a:ext uri="{FF2B5EF4-FFF2-40B4-BE49-F238E27FC236}">
                <a16:creationId xmlns:a16="http://schemas.microsoft.com/office/drawing/2014/main" id="{09956A33-2FF6-2BA1-7BF7-26C8DB33823F}"/>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F9652523-7BF9-0845-A77D-83D09E163DB9}" type="slidenum">
              <a:rPr lang="en-US" altLang="en-FR" sz="1400"/>
              <a:pPr eaLnBrk="1" hangingPunct="1"/>
              <a:t>59</a:t>
            </a:fld>
            <a:endParaRPr lang="en-US" altLang="en-FR" sz="1400"/>
          </a:p>
        </p:txBody>
      </p:sp>
      <p:pic>
        <p:nvPicPr>
          <p:cNvPr id="89092" name="Picture 3">
            <a:extLst>
              <a:ext uri="{FF2B5EF4-FFF2-40B4-BE49-F238E27FC236}">
                <a16:creationId xmlns:a16="http://schemas.microsoft.com/office/drawing/2014/main" id="{817C06DA-26FB-AF5A-E76C-57D569F490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1216025"/>
            <a:ext cx="8358188" cy="5032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429733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25666" name="Rectangle 2">
            <a:extLst>
              <a:ext uri="{FF2B5EF4-FFF2-40B4-BE49-F238E27FC236}">
                <a16:creationId xmlns:a16="http://schemas.microsoft.com/office/drawing/2014/main" id="{87196EB1-31B0-5E67-B825-A52BD1092781}"/>
              </a:ext>
            </a:extLst>
          </p:cNvPr>
          <p:cNvSpPr>
            <a:spLocks noGrp="1" noChangeArrowheads="1"/>
          </p:cNvSpPr>
          <p:nvPr>
            <p:ph type="title"/>
          </p:nvPr>
        </p:nvSpPr>
        <p:spPr>
          <a:xfrm>
            <a:off x="0" y="457200"/>
            <a:ext cx="8839200" cy="914400"/>
          </a:xfrm>
        </p:spPr>
        <p:txBody>
          <a:bodyPr/>
          <a:lstStyle/>
          <a:p>
            <a:pPr marL="1143000" indent="-1143000"/>
            <a:r>
              <a:rPr lang="en-US" altLang="en-US" sz="5400" b="1">
                <a:solidFill>
                  <a:srgbClr val="0070C0"/>
                </a:solidFill>
                <a:effectLst>
                  <a:outerShdw blurRad="38100" dist="38100" dir="2700000" algn="tl">
                    <a:srgbClr val="C0C0C0"/>
                  </a:outerShdw>
                </a:effectLst>
                <a:ea typeface="ＭＳ Ｐゴシック" panose="020B0600070205080204" pitchFamily="34" charset="-128"/>
              </a:rPr>
              <a:t>About the course</a:t>
            </a:r>
            <a:br>
              <a:rPr lang="en-US" altLang="en-US" sz="5400" b="1">
                <a:solidFill>
                  <a:srgbClr val="0070C0"/>
                </a:solidFill>
                <a:effectLst>
                  <a:outerShdw blurRad="38100" dist="38100" dir="2700000" algn="tl">
                    <a:srgbClr val="C0C0C0"/>
                  </a:outerShdw>
                </a:effectLst>
                <a:ea typeface="ＭＳ Ｐゴシック" panose="020B0600070205080204" pitchFamily="34" charset="-128"/>
              </a:rPr>
            </a:br>
            <a:endParaRPr lang="en-US" altLang="en-US" b="1">
              <a:solidFill>
                <a:srgbClr val="0070C0"/>
              </a:solidFill>
              <a:effectLst>
                <a:outerShdw blurRad="38100" dist="38100" dir="2700000" algn="tl">
                  <a:srgbClr val="C0C0C0"/>
                </a:outerShdw>
              </a:effectLst>
              <a:ea typeface="ＭＳ Ｐゴシック" panose="020B0600070205080204" pitchFamily="34" charset="-128"/>
            </a:endParaRPr>
          </a:p>
        </p:txBody>
      </p:sp>
      <p:sp>
        <p:nvSpPr>
          <p:cNvPr id="22531" name="Slide Number Placeholder 3">
            <a:extLst>
              <a:ext uri="{FF2B5EF4-FFF2-40B4-BE49-F238E27FC236}">
                <a16:creationId xmlns:a16="http://schemas.microsoft.com/office/drawing/2014/main" id="{592B0051-E57B-8169-76C9-688950F76D9D}"/>
              </a:ext>
            </a:extLst>
          </p:cNvPr>
          <p:cNvSpPr>
            <a:spLocks noGrp="1"/>
          </p:cNvSpPr>
          <p:nvPr>
            <p:ph type="sldNum" sz="quarter" idx="12"/>
          </p:nvPr>
        </p:nvSpPr>
        <p:spPr>
          <a:xfrm>
            <a:off x="8686800" y="6248400"/>
            <a:ext cx="3810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l" eaLnBrk="1" hangingPunct="1"/>
            <a:fld id="{793F09F9-E847-5441-9B2B-1C91C60BC8A9}" type="slidenum">
              <a:rPr lang="en-US" altLang="en-FR" sz="1400"/>
              <a:pPr algn="l" eaLnBrk="1" hangingPunct="1"/>
              <a:t>6</a:t>
            </a:fld>
            <a:endParaRPr lang="en-US" altLang="en-FR" sz="1400"/>
          </a:p>
        </p:txBody>
      </p:sp>
      <p:sp>
        <p:nvSpPr>
          <p:cNvPr id="6148" name="Content Placeholder 2">
            <a:extLst>
              <a:ext uri="{FF2B5EF4-FFF2-40B4-BE49-F238E27FC236}">
                <a16:creationId xmlns:a16="http://schemas.microsoft.com/office/drawing/2014/main" id="{C0317A55-C7B5-1B33-09B5-12066FCCBE57}"/>
              </a:ext>
            </a:extLst>
          </p:cNvPr>
          <p:cNvSpPr>
            <a:spLocks noGrp="1"/>
          </p:cNvSpPr>
          <p:nvPr>
            <p:ph idx="1"/>
          </p:nvPr>
        </p:nvSpPr>
        <p:spPr>
          <a:xfrm>
            <a:off x="-12700" y="1143000"/>
            <a:ext cx="9144000" cy="5257800"/>
          </a:xfrm>
        </p:spPr>
        <p:txBody>
          <a:bodyPr/>
          <a:lstStyle/>
          <a:p>
            <a:pPr marL="534988" indent="-534988">
              <a:buFont typeface="Wingdings" pitchFamily="2" charset="2"/>
              <a:buChar char="Ø"/>
            </a:pPr>
            <a:r>
              <a:rPr lang="en-US" altLang="en-FR" b="1" dirty="0">
                <a:solidFill>
                  <a:srgbClr val="0070C0"/>
                </a:solidFill>
                <a:ea typeface="ＭＳ Ｐゴシック" panose="020B0600070205080204" pitchFamily="34" charset="-128"/>
              </a:rPr>
              <a:t>I am a leadership coach / mentor as well as a teacher. Talk to me, one-on-one, if you need</a:t>
            </a:r>
          </a:p>
          <a:p>
            <a:pPr marL="534988" indent="-534988">
              <a:buFont typeface="Wingdings" pitchFamily="2" charset="2"/>
              <a:buChar char="Ø"/>
            </a:pPr>
            <a:r>
              <a:rPr lang="en-US" altLang="en-FR" b="1" dirty="0">
                <a:solidFill>
                  <a:srgbClr val="0070C0"/>
                </a:solidFill>
                <a:ea typeface="ＭＳ Ｐゴシック" panose="020B0600070205080204" pitchFamily="34" charset="-128"/>
              </a:rPr>
              <a:t>We will start all classes here </a:t>
            </a:r>
            <a:r>
              <a:rPr lang="en-US" altLang="en-FR" b="1" dirty="0">
                <a:solidFill>
                  <a:srgbClr val="0070C0"/>
                </a:solidFill>
                <a:highlight>
                  <a:srgbClr val="FFFF00"/>
                </a:highlight>
                <a:ea typeface="ＭＳ Ｐゴシック" panose="020B0600070205080204" pitchFamily="34" charset="-128"/>
              </a:rPr>
              <a:t>in room 151 (or amphitheater) </a:t>
            </a:r>
            <a:r>
              <a:rPr lang="en-US" altLang="en-FR" b="1" dirty="0">
                <a:solidFill>
                  <a:srgbClr val="0070C0"/>
                </a:solidFill>
                <a:ea typeface="ＭＳ Ｐゴシック" panose="020B0600070205080204" pitchFamily="34" charset="-128"/>
              </a:rPr>
              <a:t>for lectures, group discussions, and activities</a:t>
            </a:r>
          </a:p>
          <a:p>
            <a:pPr marL="534988" indent="-534988">
              <a:buFont typeface="Wingdings" pitchFamily="2" charset="2"/>
              <a:buChar char="Ø"/>
            </a:pPr>
            <a:r>
              <a:rPr lang="en-US" altLang="en-FR" b="1" dirty="0">
                <a:solidFill>
                  <a:srgbClr val="0070C0"/>
                </a:solidFill>
                <a:ea typeface="ＭＳ Ｐゴシック" panose="020B0600070205080204" pitchFamily="34" charset="-128"/>
              </a:rPr>
              <a:t>We may move to other rooms for team-related activities &amp; learning</a:t>
            </a:r>
          </a:p>
          <a:p>
            <a:pPr marL="534988" indent="-534988">
              <a:buFont typeface="Wingdings" pitchFamily="2" charset="2"/>
              <a:buChar char="Ø"/>
            </a:pPr>
            <a:r>
              <a:rPr lang="en-US" altLang="en-FR" b="1" dirty="0">
                <a:solidFill>
                  <a:srgbClr val="0070C0"/>
                </a:solidFill>
                <a:ea typeface="ＭＳ Ｐゴシック" panose="020B0600070205080204" pitchFamily="34" charset="-128"/>
              </a:rPr>
              <a:t>Classes will start on time: 08h45 until 12h00</a:t>
            </a:r>
          </a:p>
          <a:p>
            <a:pPr marL="534988" indent="-534988">
              <a:buFont typeface="Wingdings" pitchFamily="2" charset="2"/>
              <a:buChar char="Ø"/>
            </a:pPr>
            <a:endParaRPr lang="en-US" altLang="en-FR" b="1" dirty="0">
              <a:solidFill>
                <a:srgbClr val="0070C0"/>
              </a:solidFill>
              <a:ea typeface="ＭＳ Ｐゴシック" panose="020B0600070205080204" pitchFamily="34" charset="-128"/>
            </a:endParaRPr>
          </a:p>
          <a:p>
            <a:pPr marL="534988" indent="-534988">
              <a:buFont typeface="Wingdings" pitchFamily="2" charset="2"/>
              <a:buChar char="ü"/>
            </a:pPr>
            <a:endParaRPr lang="en-US" altLang="en-FR" b="1" dirty="0">
              <a:solidFill>
                <a:srgbClr val="0070C0"/>
              </a:solidFill>
              <a:ea typeface="ＭＳ Ｐゴシック" panose="020B0600070205080204" pitchFamily="34" charset="-128"/>
            </a:endParaRPr>
          </a:p>
          <a:p>
            <a:pPr marL="534988" indent="-534988">
              <a:buFont typeface="Wingdings" pitchFamily="2" charset="2"/>
              <a:buChar char="ü"/>
            </a:pPr>
            <a:endParaRPr lang="en-US" altLang="en-FR" b="1" dirty="0">
              <a:solidFill>
                <a:srgbClr val="0070C0"/>
              </a:solidFill>
              <a:ea typeface="ＭＳ Ｐゴシック" panose="020B0600070205080204" pitchFamily="34" charset="-128"/>
            </a:endParaRPr>
          </a:p>
          <a:p>
            <a:pPr marL="534988" indent="-534988">
              <a:buFont typeface="Wingdings" pitchFamily="2" charset="2"/>
              <a:buChar char="ü"/>
            </a:pPr>
            <a:endParaRPr lang="en-US" altLang="en-FR" b="1" dirty="0">
              <a:solidFill>
                <a:srgbClr val="0070C0"/>
              </a:solidFill>
              <a:ea typeface="ＭＳ Ｐゴシック" panose="020B0600070205080204" pitchFamily="34" charset="-128"/>
            </a:endParaRPr>
          </a:p>
          <a:p>
            <a:pPr marL="534988" indent="-534988">
              <a:buFont typeface="Wingdings" pitchFamily="2" charset="2"/>
              <a:buChar char="ü"/>
            </a:pPr>
            <a:endParaRPr lang="en-US" altLang="en-FR" b="1" dirty="0">
              <a:solidFill>
                <a:srgbClr val="0070C0"/>
              </a:solidFill>
              <a:ea typeface="ＭＳ Ｐゴシック" panose="020B0600070205080204" pitchFamily="34" charset="-128"/>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625666"/>
                                        </p:tgtEl>
                                        <p:attrNameLst>
                                          <p:attrName>style.visibility</p:attrName>
                                        </p:attrNameLst>
                                      </p:cBhvr>
                                      <p:to>
                                        <p:strVal val="visible"/>
                                      </p:to>
                                    </p:set>
                                    <p:animEffect transition="in" filter="wipe(left)">
                                      <p:cBhvr>
                                        <p:cTn id="7" dur="500"/>
                                        <p:tgtEl>
                                          <p:spTgt spid="62566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1" fill="hold" nodeType="clickEffect">
                                  <p:stCondLst>
                                    <p:cond delay="0"/>
                                  </p:stCondLst>
                                  <p:childTnLst>
                                    <p:set>
                                      <p:cBhvr>
                                        <p:cTn id="11" dur="1" fill="hold">
                                          <p:stCondLst>
                                            <p:cond delay="0"/>
                                          </p:stCondLst>
                                        </p:cTn>
                                        <p:tgtEl>
                                          <p:spTgt spid="6148">
                                            <p:txEl>
                                              <p:pRg st="0" end="0"/>
                                            </p:txEl>
                                          </p:spTgt>
                                        </p:tgtEl>
                                        <p:attrNameLst>
                                          <p:attrName>style.visibility</p:attrName>
                                        </p:attrNameLst>
                                      </p:cBhvr>
                                      <p:to>
                                        <p:strVal val="visible"/>
                                      </p:to>
                                    </p:set>
                                    <p:animEffect transition="in" filter="wipe(up)">
                                      <p:cBhvr>
                                        <p:cTn id="12" dur="1000"/>
                                        <p:tgtEl>
                                          <p:spTgt spid="6148">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1" fill="hold" nodeType="clickEffect">
                                  <p:stCondLst>
                                    <p:cond delay="0"/>
                                  </p:stCondLst>
                                  <p:childTnLst>
                                    <p:set>
                                      <p:cBhvr>
                                        <p:cTn id="16" dur="1" fill="hold">
                                          <p:stCondLst>
                                            <p:cond delay="0"/>
                                          </p:stCondLst>
                                        </p:cTn>
                                        <p:tgtEl>
                                          <p:spTgt spid="6148">
                                            <p:txEl>
                                              <p:pRg st="1" end="1"/>
                                            </p:txEl>
                                          </p:spTgt>
                                        </p:tgtEl>
                                        <p:attrNameLst>
                                          <p:attrName>style.visibility</p:attrName>
                                        </p:attrNameLst>
                                      </p:cBhvr>
                                      <p:to>
                                        <p:strVal val="visible"/>
                                      </p:to>
                                    </p:set>
                                    <p:animEffect transition="in" filter="wipe(up)">
                                      <p:cBhvr>
                                        <p:cTn id="17" dur="1000"/>
                                        <p:tgtEl>
                                          <p:spTgt spid="6148">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1" fill="hold" nodeType="clickEffect">
                                  <p:stCondLst>
                                    <p:cond delay="0"/>
                                  </p:stCondLst>
                                  <p:childTnLst>
                                    <p:set>
                                      <p:cBhvr>
                                        <p:cTn id="21" dur="1" fill="hold">
                                          <p:stCondLst>
                                            <p:cond delay="0"/>
                                          </p:stCondLst>
                                        </p:cTn>
                                        <p:tgtEl>
                                          <p:spTgt spid="6148">
                                            <p:txEl>
                                              <p:pRg st="2" end="2"/>
                                            </p:txEl>
                                          </p:spTgt>
                                        </p:tgtEl>
                                        <p:attrNameLst>
                                          <p:attrName>style.visibility</p:attrName>
                                        </p:attrNameLst>
                                      </p:cBhvr>
                                      <p:to>
                                        <p:strVal val="visible"/>
                                      </p:to>
                                    </p:set>
                                    <p:animEffect transition="in" filter="wipe(up)">
                                      <p:cBhvr>
                                        <p:cTn id="22" dur="1000"/>
                                        <p:tgtEl>
                                          <p:spTgt spid="6148">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1" fill="hold" nodeType="clickEffect">
                                  <p:stCondLst>
                                    <p:cond delay="0"/>
                                  </p:stCondLst>
                                  <p:childTnLst>
                                    <p:set>
                                      <p:cBhvr>
                                        <p:cTn id="26" dur="1" fill="hold">
                                          <p:stCondLst>
                                            <p:cond delay="0"/>
                                          </p:stCondLst>
                                        </p:cTn>
                                        <p:tgtEl>
                                          <p:spTgt spid="6148">
                                            <p:txEl>
                                              <p:pRg st="3" end="3"/>
                                            </p:txEl>
                                          </p:spTgt>
                                        </p:tgtEl>
                                        <p:attrNameLst>
                                          <p:attrName>style.visibility</p:attrName>
                                        </p:attrNameLst>
                                      </p:cBhvr>
                                      <p:to>
                                        <p:strVal val="visible"/>
                                      </p:to>
                                    </p:set>
                                    <p:animEffect transition="in" filter="wipe(up)">
                                      <p:cBhvr>
                                        <p:cTn id="27" dur="1000"/>
                                        <p:tgtEl>
                                          <p:spTgt spid="614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5666" grpId="0" autoUpdateAnimBg="0"/>
      <p:bldP spid="6148" grpId="0" build="p"/>
    </p:bldLst>
  </p:timing>
</p:sld>
</file>

<file path=ppt/slides/slide6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25666" name="Rectangle 2">
            <a:extLst>
              <a:ext uri="{FF2B5EF4-FFF2-40B4-BE49-F238E27FC236}">
                <a16:creationId xmlns:a16="http://schemas.microsoft.com/office/drawing/2014/main" id="{8586D8AD-B1E8-8F79-DA07-FE20DEF253EB}"/>
              </a:ext>
            </a:extLst>
          </p:cNvPr>
          <p:cNvSpPr>
            <a:spLocks noGrp="1" noChangeArrowheads="1"/>
          </p:cNvSpPr>
          <p:nvPr>
            <p:ph type="title"/>
          </p:nvPr>
        </p:nvSpPr>
        <p:spPr>
          <a:xfrm>
            <a:off x="304800" y="2209800"/>
            <a:ext cx="8572500" cy="914400"/>
          </a:xfrm>
        </p:spPr>
        <p:txBody>
          <a:bodyPr/>
          <a:lstStyle/>
          <a:p>
            <a:pPr marL="1143000" indent="-1143000"/>
            <a:r>
              <a:rPr lang="en-US" altLang="en-FR" sz="6000" b="1" dirty="0">
                <a:solidFill>
                  <a:srgbClr val="0070C0"/>
                </a:solidFill>
                <a:effectLst>
                  <a:outerShdw blurRad="38100" dist="38100" dir="2700000" algn="tl">
                    <a:srgbClr val="C0C0C0"/>
                  </a:outerShdw>
                </a:effectLst>
                <a:ea typeface="ＭＳ Ｐゴシック" panose="020B0600070205080204" pitchFamily="34" charset="-128"/>
              </a:rPr>
              <a:t>Back to our discussion about </a:t>
            </a:r>
            <a:br>
              <a:rPr lang="en-US" altLang="en-FR" sz="6000" b="1" dirty="0">
                <a:solidFill>
                  <a:srgbClr val="0070C0"/>
                </a:solidFill>
                <a:effectLst>
                  <a:outerShdw blurRad="38100" dist="38100" dir="2700000" algn="tl">
                    <a:srgbClr val="C0C0C0"/>
                  </a:outerShdw>
                </a:effectLst>
                <a:ea typeface="ＭＳ Ｐゴシック" panose="020B0600070205080204" pitchFamily="34" charset="-128"/>
              </a:rPr>
            </a:br>
            <a:r>
              <a:rPr lang="en-US" altLang="en-FR" sz="6000" b="1" dirty="0">
                <a:solidFill>
                  <a:srgbClr val="0070C0"/>
                </a:solidFill>
                <a:effectLst>
                  <a:outerShdw blurRad="38100" dist="38100" dir="2700000" algn="tl">
                    <a:srgbClr val="C0C0C0"/>
                  </a:outerShdw>
                </a:effectLst>
                <a:ea typeface="ＭＳ Ｐゴシック" panose="020B0600070205080204" pitchFamily="34" charset="-128"/>
              </a:rPr>
              <a:t>Emotional</a:t>
            </a:r>
            <a:br>
              <a:rPr lang="en-US" altLang="en-FR" sz="6000" b="1" dirty="0">
                <a:solidFill>
                  <a:srgbClr val="0070C0"/>
                </a:solidFill>
                <a:effectLst>
                  <a:outerShdw blurRad="38100" dist="38100" dir="2700000" algn="tl">
                    <a:srgbClr val="C0C0C0"/>
                  </a:outerShdw>
                </a:effectLst>
                <a:ea typeface="ＭＳ Ｐゴシック" panose="020B0600070205080204" pitchFamily="34" charset="-128"/>
              </a:rPr>
            </a:br>
            <a:r>
              <a:rPr lang="en-US" altLang="en-FR" sz="6000" b="1" dirty="0">
                <a:solidFill>
                  <a:srgbClr val="0070C0"/>
                </a:solidFill>
                <a:effectLst>
                  <a:outerShdw blurRad="38100" dist="38100" dir="2700000" algn="tl">
                    <a:srgbClr val="C0C0C0"/>
                  </a:outerShdw>
                </a:effectLst>
                <a:ea typeface="ＭＳ Ｐゴシック" panose="020B0600070205080204" pitchFamily="34" charset="-128"/>
              </a:rPr>
              <a:t>Intelligence</a:t>
            </a:r>
            <a:endParaRPr lang="en-US" altLang="en-FR" sz="4800" b="1" dirty="0">
              <a:solidFill>
                <a:srgbClr val="0070C0"/>
              </a:solidFill>
              <a:effectLst>
                <a:outerShdw blurRad="38100" dist="38100" dir="2700000" algn="tl">
                  <a:srgbClr val="C0C0C0"/>
                </a:outerShdw>
              </a:effectLst>
              <a:ea typeface="ＭＳ Ｐゴシック" panose="020B0600070205080204" pitchFamily="34" charset="-128"/>
            </a:endParaRPr>
          </a:p>
        </p:txBody>
      </p:sp>
      <p:sp>
        <p:nvSpPr>
          <p:cNvPr id="91139" name="Slide Number Placeholder 3">
            <a:extLst>
              <a:ext uri="{FF2B5EF4-FFF2-40B4-BE49-F238E27FC236}">
                <a16:creationId xmlns:a16="http://schemas.microsoft.com/office/drawing/2014/main" id="{9A394CE7-0B97-282F-8FFF-C4A6B282CD7A}"/>
              </a:ext>
            </a:extLst>
          </p:cNvPr>
          <p:cNvSpPr>
            <a:spLocks noGrp="1"/>
          </p:cNvSpPr>
          <p:nvPr>
            <p:ph type="sldNum" sz="quarter" idx="12"/>
          </p:nvPr>
        </p:nvSpPr>
        <p:spPr>
          <a:xfrm>
            <a:off x="8686800" y="6248400"/>
            <a:ext cx="3810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l" eaLnBrk="1" hangingPunct="1"/>
            <a:fld id="{CC1E3D90-64D2-6C45-BD6F-E6427E54BB1F}" type="slidenum">
              <a:rPr lang="en-US" altLang="en-FR" sz="1400"/>
              <a:pPr algn="l" eaLnBrk="1" hangingPunct="1"/>
              <a:t>60</a:t>
            </a:fld>
            <a:endParaRPr lang="en-US" altLang="en-FR" sz="1400"/>
          </a:p>
        </p:txBody>
      </p:sp>
    </p:spTree>
    <p:extLst>
      <p:ext uri="{BB962C8B-B14F-4D97-AF65-F5344CB8AC3E}">
        <p14:creationId xmlns:p14="http://schemas.microsoft.com/office/powerpoint/2010/main" val="2565097743"/>
      </p:ext>
    </p:extLst>
  </p:cSld>
  <p:clrMapOvr>
    <a:masterClrMapping/>
  </p:clrMapOvr>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468C3FC7-3D30-D334-039D-9FF665962B77}"/>
              </a:ext>
            </a:extLst>
          </p:cNvPr>
          <p:cNvSpPr>
            <a:spLocks noGrp="1" noChangeArrowheads="1"/>
          </p:cNvSpPr>
          <p:nvPr>
            <p:ph type="title"/>
          </p:nvPr>
        </p:nvSpPr>
        <p:spPr>
          <a:xfrm>
            <a:off x="0" y="152400"/>
            <a:ext cx="9144000" cy="838200"/>
          </a:xfrm>
        </p:spPr>
        <p:txBody>
          <a:bodyPr/>
          <a:lstStyle/>
          <a:p>
            <a:pPr algn="l">
              <a:defRPr/>
            </a:pPr>
            <a:r>
              <a:rPr lang="en-US" sz="4800" b="1" dirty="0">
                <a:solidFill>
                  <a:srgbClr val="0070C0"/>
                </a:solidFill>
                <a:effectLst>
                  <a:outerShdw blurRad="38100" dist="38100" dir="2700000" algn="tl">
                    <a:srgbClr val="000000">
                      <a:alpha val="43137"/>
                    </a:srgbClr>
                  </a:outerShdw>
                </a:effectLst>
                <a:latin typeface="Century Gothic" panose="020B0502020202020204" pitchFamily="34" charset="0"/>
                <a:ea typeface="ＭＳ Ｐゴシック" pitchFamily="-1" charset="-128"/>
                <a:cs typeface="+mj-cs"/>
              </a:rPr>
              <a:t>The Competency Framework</a:t>
            </a:r>
          </a:p>
        </p:txBody>
      </p:sp>
      <p:sp>
        <p:nvSpPr>
          <p:cNvPr id="95235" name="TextBox 28">
            <a:extLst>
              <a:ext uri="{FF2B5EF4-FFF2-40B4-BE49-F238E27FC236}">
                <a16:creationId xmlns:a16="http://schemas.microsoft.com/office/drawing/2014/main" id="{A886D78E-77EB-4E4F-B67A-12524132867D}"/>
              </a:ext>
            </a:extLst>
          </p:cNvPr>
          <p:cNvSpPr txBox="1">
            <a:spLocks noChangeArrowheads="1"/>
          </p:cNvSpPr>
          <p:nvPr/>
        </p:nvSpPr>
        <p:spPr bwMode="auto">
          <a:xfrm>
            <a:off x="7175500" y="3641725"/>
            <a:ext cx="1739900"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nl-BE" altLang="en-FR" sz="2000" b="1" i="1">
                <a:solidFill>
                  <a:srgbClr val="0070C0"/>
                </a:solidFill>
              </a:rPr>
              <a:t>Source: Daniel </a:t>
            </a:r>
          </a:p>
          <a:p>
            <a:pPr algn="ctr" eaLnBrk="1" hangingPunct="1"/>
            <a:r>
              <a:rPr lang="nl-BE" altLang="en-FR" sz="2000" b="1" i="1">
                <a:solidFill>
                  <a:srgbClr val="0070C0"/>
                </a:solidFill>
              </a:rPr>
              <a:t>Goleman</a:t>
            </a:r>
            <a:endParaRPr lang="en-US" altLang="en-FR" sz="2000" b="1" i="1">
              <a:solidFill>
                <a:srgbClr val="0070C0"/>
              </a:solidFill>
            </a:endParaRPr>
          </a:p>
        </p:txBody>
      </p:sp>
      <p:grpSp>
        <p:nvGrpSpPr>
          <p:cNvPr id="95236" name="Group 33">
            <a:extLst>
              <a:ext uri="{FF2B5EF4-FFF2-40B4-BE49-F238E27FC236}">
                <a16:creationId xmlns:a16="http://schemas.microsoft.com/office/drawing/2014/main" id="{9CF0E5C6-ABE6-7AD2-71F1-41BAA34C5BD4}"/>
              </a:ext>
            </a:extLst>
          </p:cNvPr>
          <p:cNvGrpSpPr>
            <a:grpSpLocks/>
          </p:cNvGrpSpPr>
          <p:nvPr/>
        </p:nvGrpSpPr>
        <p:grpSpPr bwMode="auto">
          <a:xfrm>
            <a:off x="1971675" y="1109663"/>
            <a:ext cx="5365750" cy="5491162"/>
            <a:chOff x="2135188" y="1109663"/>
            <a:chExt cx="5308600" cy="4840287"/>
          </a:xfrm>
        </p:grpSpPr>
        <p:grpSp>
          <p:nvGrpSpPr>
            <p:cNvPr id="95238" name="Group 12">
              <a:extLst>
                <a:ext uri="{FF2B5EF4-FFF2-40B4-BE49-F238E27FC236}">
                  <a16:creationId xmlns:a16="http://schemas.microsoft.com/office/drawing/2014/main" id="{68A9415C-42DE-8F9F-8B11-22433B5391CD}"/>
                </a:ext>
              </a:extLst>
            </p:cNvPr>
            <p:cNvGrpSpPr>
              <a:grpSpLocks/>
            </p:cNvGrpSpPr>
            <p:nvPr/>
          </p:nvGrpSpPr>
          <p:grpSpPr bwMode="auto">
            <a:xfrm>
              <a:off x="4146550" y="2674938"/>
              <a:ext cx="1193800" cy="1149350"/>
              <a:chOff x="2581" y="1967"/>
              <a:chExt cx="635" cy="662"/>
            </a:xfrm>
          </p:grpSpPr>
          <p:sp>
            <p:nvSpPr>
              <p:cNvPr id="95265" name="Oval 13">
                <a:extLst>
                  <a:ext uri="{FF2B5EF4-FFF2-40B4-BE49-F238E27FC236}">
                    <a16:creationId xmlns:a16="http://schemas.microsoft.com/office/drawing/2014/main" id="{AE1BE3D2-E614-84EE-51D1-CFB17CB43544}"/>
                  </a:ext>
                </a:extLst>
              </p:cNvPr>
              <p:cNvSpPr>
                <a:spLocks noChangeArrowheads="1"/>
              </p:cNvSpPr>
              <p:nvPr/>
            </p:nvSpPr>
            <p:spPr bwMode="auto">
              <a:xfrm>
                <a:off x="2957" y="1967"/>
                <a:ext cx="181" cy="18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95266" name="Freeform 14">
                <a:extLst>
                  <a:ext uri="{FF2B5EF4-FFF2-40B4-BE49-F238E27FC236}">
                    <a16:creationId xmlns:a16="http://schemas.microsoft.com/office/drawing/2014/main" id="{2AA3B92B-46B1-D5CB-C419-71952BA2BEBB}"/>
                  </a:ext>
                </a:extLst>
              </p:cNvPr>
              <p:cNvSpPr>
                <a:spLocks/>
              </p:cNvSpPr>
              <p:nvPr/>
            </p:nvSpPr>
            <p:spPr bwMode="auto">
              <a:xfrm>
                <a:off x="2907" y="2167"/>
                <a:ext cx="309" cy="460"/>
              </a:xfrm>
              <a:custGeom>
                <a:avLst/>
                <a:gdLst>
                  <a:gd name="T0" fmla="*/ 55 w 309"/>
                  <a:gd name="T1" fmla="*/ 445 h 460"/>
                  <a:gd name="T2" fmla="*/ 62 w 309"/>
                  <a:gd name="T3" fmla="*/ 434 h 460"/>
                  <a:gd name="T4" fmla="*/ 83 w 309"/>
                  <a:gd name="T5" fmla="*/ 424 h 460"/>
                  <a:gd name="T6" fmla="*/ 159 w 309"/>
                  <a:gd name="T7" fmla="*/ 397 h 460"/>
                  <a:gd name="T8" fmla="*/ 172 w 309"/>
                  <a:gd name="T9" fmla="*/ 385 h 460"/>
                  <a:gd name="T10" fmla="*/ 177 w 309"/>
                  <a:gd name="T11" fmla="*/ 369 h 460"/>
                  <a:gd name="T12" fmla="*/ 169 w 309"/>
                  <a:gd name="T13" fmla="*/ 349 h 460"/>
                  <a:gd name="T14" fmla="*/ 168 w 309"/>
                  <a:gd name="T15" fmla="*/ 335 h 460"/>
                  <a:gd name="T16" fmla="*/ 172 w 309"/>
                  <a:gd name="T17" fmla="*/ 323 h 460"/>
                  <a:gd name="T18" fmla="*/ 166 w 309"/>
                  <a:gd name="T19" fmla="*/ 316 h 460"/>
                  <a:gd name="T20" fmla="*/ 159 w 309"/>
                  <a:gd name="T21" fmla="*/ 313 h 460"/>
                  <a:gd name="T22" fmla="*/ 169 w 309"/>
                  <a:gd name="T23" fmla="*/ 306 h 460"/>
                  <a:gd name="T24" fmla="*/ 171 w 309"/>
                  <a:gd name="T25" fmla="*/ 295 h 460"/>
                  <a:gd name="T26" fmla="*/ 162 w 309"/>
                  <a:gd name="T27" fmla="*/ 280 h 460"/>
                  <a:gd name="T28" fmla="*/ 161 w 309"/>
                  <a:gd name="T29" fmla="*/ 271 h 460"/>
                  <a:gd name="T30" fmla="*/ 167 w 309"/>
                  <a:gd name="T31" fmla="*/ 265 h 460"/>
                  <a:gd name="T32" fmla="*/ 182 w 309"/>
                  <a:gd name="T33" fmla="*/ 260 h 460"/>
                  <a:gd name="T34" fmla="*/ 193 w 309"/>
                  <a:gd name="T35" fmla="*/ 249 h 460"/>
                  <a:gd name="T36" fmla="*/ 191 w 309"/>
                  <a:gd name="T37" fmla="*/ 236 h 460"/>
                  <a:gd name="T38" fmla="*/ 158 w 309"/>
                  <a:gd name="T39" fmla="*/ 203 h 460"/>
                  <a:gd name="T40" fmla="*/ 135 w 309"/>
                  <a:gd name="T41" fmla="*/ 175 h 460"/>
                  <a:gd name="T42" fmla="*/ 133 w 309"/>
                  <a:gd name="T43" fmla="*/ 141 h 460"/>
                  <a:gd name="T44" fmla="*/ 112 w 309"/>
                  <a:gd name="T45" fmla="*/ 99 h 460"/>
                  <a:gd name="T46" fmla="*/ 77 w 309"/>
                  <a:gd name="T47" fmla="*/ 65 h 460"/>
                  <a:gd name="T48" fmla="*/ 31 w 309"/>
                  <a:gd name="T49" fmla="*/ 43 h 460"/>
                  <a:gd name="T50" fmla="*/ 0 w 309"/>
                  <a:gd name="T51" fmla="*/ 25 h 460"/>
                  <a:gd name="T52" fmla="*/ 43 w 309"/>
                  <a:gd name="T53" fmla="*/ 22 h 460"/>
                  <a:gd name="T54" fmla="*/ 86 w 309"/>
                  <a:gd name="T55" fmla="*/ 18 h 460"/>
                  <a:gd name="T56" fmla="*/ 128 w 309"/>
                  <a:gd name="T57" fmla="*/ 14 h 460"/>
                  <a:gd name="T58" fmla="*/ 171 w 309"/>
                  <a:gd name="T59" fmla="*/ 9 h 460"/>
                  <a:gd name="T60" fmla="*/ 216 w 309"/>
                  <a:gd name="T61" fmla="*/ 3 h 460"/>
                  <a:gd name="T62" fmla="*/ 230 w 309"/>
                  <a:gd name="T63" fmla="*/ 360 h 460"/>
                  <a:gd name="T64" fmla="*/ 233 w 309"/>
                  <a:gd name="T65" fmla="*/ 386 h 460"/>
                  <a:gd name="T66" fmla="*/ 242 w 309"/>
                  <a:gd name="T67" fmla="*/ 409 h 460"/>
                  <a:gd name="T68" fmla="*/ 256 w 309"/>
                  <a:gd name="T69" fmla="*/ 426 h 460"/>
                  <a:gd name="T70" fmla="*/ 278 w 309"/>
                  <a:gd name="T71" fmla="*/ 438 h 460"/>
                  <a:gd name="T72" fmla="*/ 308 w 309"/>
                  <a:gd name="T73" fmla="*/ 446 h 460"/>
                  <a:gd name="T74" fmla="*/ 288 w 309"/>
                  <a:gd name="T75" fmla="*/ 459 h 460"/>
                  <a:gd name="T76" fmla="*/ 257 w 309"/>
                  <a:gd name="T77" fmla="*/ 458 h 460"/>
                  <a:gd name="T78" fmla="*/ 226 w 309"/>
                  <a:gd name="T79" fmla="*/ 457 h 460"/>
                  <a:gd name="T80" fmla="*/ 196 w 309"/>
                  <a:gd name="T81" fmla="*/ 457 h 460"/>
                  <a:gd name="T82" fmla="*/ 166 w 309"/>
                  <a:gd name="T83" fmla="*/ 456 h 460"/>
                  <a:gd name="T84" fmla="*/ 136 w 309"/>
                  <a:gd name="T85" fmla="*/ 456 h 460"/>
                  <a:gd name="T86" fmla="*/ 106 w 309"/>
                  <a:gd name="T87" fmla="*/ 457 h 460"/>
                  <a:gd name="T88" fmla="*/ 76 w 309"/>
                  <a:gd name="T89" fmla="*/ 457 h 46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309"/>
                  <a:gd name="T136" fmla="*/ 0 h 460"/>
                  <a:gd name="T137" fmla="*/ 309 w 309"/>
                  <a:gd name="T138" fmla="*/ 460 h 46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309" h="460">
                    <a:moveTo>
                      <a:pt x="54" y="457"/>
                    </a:moveTo>
                    <a:lnTo>
                      <a:pt x="54" y="450"/>
                    </a:lnTo>
                    <a:lnTo>
                      <a:pt x="55" y="445"/>
                    </a:lnTo>
                    <a:lnTo>
                      <a:pt x="57" y="441"/>
                    </a:lnTo>
                    <a:lnTo>
                      <a:pt x="59" y="437"/>
                    </a:lnTo>
                    <a:lnTo>
                      <a:pt x="62" y="434"/>
                    </a:lnTo>
                    <a:lnTo>
                      <a:pt x="64" y="433"/>
                    </a:lnTo>
                    <a:lnTo>
                      <a:pt x="68" y="431"/>
                    </a:lnTo>
                    <a:lnTo>
                      <a:pt x="83" y="424"/>
                    </a:lnTo>
                    <a:lnTo>
                      <a:pt x="107" y="416"/>
                    </a:lnTo>
                    <a:lnTo>
                      <a:pt x="133" y="406"/>
                    </a:lnTo>
                    <a:lnTo>
                      <a:pt x="159" y="397"/>
                    </a:lnTo>
                    <a:lnTo>
                      <a:pt x="164" y="393"/>
                    </a:lnTo>
                    <a:lnTo>
                      <a:pt x="169" y="390"/>
                    </a:lnTo>
                    <a:lnTo>
                      <a:pt x="172" y="385"/>
                    </a:lnTo>
                    <a:lnTo>
                      <a:pt x="175" y="380"/>
                    </a:lnTo>
                    <a:lnTo>
                      <a:pt x="176" y="374"/>
                    </a:lnTo>
                    <a:lnTo>
                      <a:pt x="177" y="369"/>
                    </a:lnTo>
                    <a:lnTo>
                      <a:pt x="176" y="365"/>
                    </a:lnTo>
                    <a:lnTo>
                      <a:pt x="174" y="357"/>
                    </a:lnTo>
                    <a:lnTo>
                      <a:pt x="169" y="349"/>
                    </a:lnTo>
                    <a:lnTo>
                      <a:pt x="168" y="343"/>
                    </a:lnTo>
                    <a:lnTo>
                      <a:pt x="167" y="339"/>
                    </a:lnTo>
                    <a:lnTo>
                      <a:pt x="168" y="335"/>
                    </a:lnTo>
                    <a:lnTo>
                      <a:pt x="170" y="330"/>
                    </a:lnTo>
                    <a:lnTo>
                      <a:pt x="172" y="326"/>
                    </a:lnTo>
                    <a:lnTo>
                      <a:pt x="172" y="323"/>
                    </a:lnTo>
                    <a:lnTo>
                      <a:pt x="171" y="320"/>
                    </a:lnTo>
                    <a:lnTo>
                      <a:pt x="169" y="318"/>
                    </a:lnTo>
                    <a:lnTo>
                      <a:pt x="166" y="316"/>
                    </a:lnTo>
                    <a:lnTo>
                      <a:pt x="164" y="314"/>
                    </a:lnTo>
                    <a:lnTo>
                      <a:pt x="161" y="313"/>
                    </a:lnTo>
                    <a:lnTo>
                      <a:pt x="159" y="313"/>
                    </a:lnTo>
                    <a:lnTo>
                      <a:pt x="163" y="311"/>
                    </a:lnTo>
                    <a:lnTo>
                      <a:pt x="166" y="308"/>
                    </a:lnTo>
                    <a:lnTo>
                      <a:pt x="169" y="306"/>
                    </a:lnTo>
                    <a:lnTo>
                      <a:pt x="171" y="303"/>
                    </a:lnTo>
                    <a:lnTo>
                      <a:pt x="172" y="299"/>
                    </a:lnTo>
                    <a:lnTo>
                      <a:pt x="171" y="295"/>
                    </a:lnTo>
                    <a:lnTo>
                      <a:pt x="170" y="292"/>
                    </a:lnTo>
                    <a:lnTo>
                      <a:pt x="166" y="286"/>
                    </a:lnTo>
                    <a:lnTo>
                      <a:pt x="162" y="280"/>
                    </a:lnTo>
                    <a:lnTo>
                      <a:pt x="161" y="276"/>
                    </a:lnTo>
                    <a:lnTo>
                      <a:pt x="160" y="273"/>
                    </a:lnTo>
                    <a:lnTo>
                      <a:pt x="161" y="271"/>
                    </a:lnTo>
                    <a:lnTo>
                      <a:pt x="162" y="269"/>
                    </a:lnTo>
                    <a:lnTo>
                      <a:pt x="164" y="267"/>
                    </a:lnTo>
                    <a:lnTo>
                      <a:pt x="167" y="265"/>
                    </a:lnTo>
                    <a:lnTo>
                      <a:pt x="171" y="264"/>
                    </a:lnTo>
                    <a:lnTo>
                      <a:pt x="177" y="262"/>
                    </a:lnTo>
                    <a:lnTo>
                      <a:pt x="182" y="260"/>
                    </a:lnTo>
                    <a:lnTo>
                      <a:pt x="186" y="257"/>
                    </a:lnTo>
                    <a:lnTo>
                      <a:pt x="190" y="254"/>
                    </a:lnTo>
                    <a:lnTo>
                      <a:pt x="193" y="249"/>
                    </a:lnTo>
                    <a:lnTo>
                      <a:pt x="194" y="244"/>
                    </a:lnTo>
                    <a:lnTo>
                      <a:pt x="193" y="240"/>
                    </a:lnTo>
                    <a:lnTo>
                      <a:pt x="191" y="236"/>
                    </a:lnTo>
                    <a:lnTo>
                      <a:pt x="187" y="231"/>
                    </a:lnTo>
                    <a:lnTo>
                      <a:pt x="180" y="225"/>
                    </a:lnTo>
                    <a:lnTo>
                      <a:pt x="158" y="203"/>
                    </a:lnTo>
                    <a:lnTo>
                      <a:pt x="140" y="185"/>
                    </a:lnTo>
                    <a:lnTo>
                      <a:pt x="137" y="179"/>
                    </a:lnTo>
                    <a:lnTo>
                      <a:pt x="135" y="175"/>
                    </a:lnTo>
                    <a:lnTo>
                      <a:pt x="135" y="163"/>
                    </a:lnTo>
                    <a:lnTo>
                      <a:pt x="134" y="153"/>
                    </a:lnTo>
                    <a:lnTo>
                      <a:pt x="133" y="141"/>
                    </a:lnTo>
                    <a:lnTo>
                      <a:pt x="128" y="129"/>
                    </a:lnTo>
                    <a:lnTo>
                      <a:pt x="123" y="117"/>
                    </a:lnTo>
                    <a:lnTo>
                      <a:pt x="112" y="99"/>
                    </a:lnTo>
                    <a:lnTo>
                      <a:pt x="100" y="86"/>
                    </a:lnTo>
                    <a:lnTo>
                      <a:pt x="90" y="75"/>
                    </a:lnTo>
                    <a:lnTo>
                      <a:pt x="77" y="65"/>
                    </a:lnTo>
                    <a:lnTo>
                      <a:pt x="62" y="56"/>
                    </a:lnTo>
                    <a:lnTo>
                      <a:pt x="47" y="49"/>
                    </a:lnTo>
                    <a:lnTo>
                      <a:pt x="31" y="43"/>
                    </a:lnTo>
                    <a:lnTo>
                      <a:pt x="16" y="40"/>
                    </a:lnTo>
                    <a:lnTo>
                      <a:pt x="0" y="37"/>
                    </a:lnTo>
                    <a:lnTo>
                      <a:pt x="0" y="25"/>
                    </a:lnTo>
                    <a:lnTo>
                      <a:pt x="14" y="24"/>
                    </a:lnTo>
                    <a:lnTo>
                      <a:pt x="29" y="23"/>
                    </a:lnTo>
                    <a:lnTo>
                      <a:pt x="43" y="22"/>
                    </a:lnTo>
                    <a:lnTo>
                      <a:pt x="57" y="21"/>
                    </a:lnTo>
                    <a:lnTo>
                      <a:pt x="72" y="20"/>
                    </a:lnTo>
                    <a:lnTo>
                      <a:pt x="86" y="18"/>
                    </a:lnTo>
                    <a:lnTo>
                      <a:pt x="100" y="17"/>
                    </a:lnTo>
                    <a:lnTo>
                      <a:pt x="113" y="16"/>
                    </a:lnTo>
                    <a:lnTo>
                      <a:pt x="128" y="14"/>
                    </a:lnTo>
                    <a:lnTo>
                      <a:pt x="143" y="13"/>
                    </a:lnTo>
                    <a:lnTo>
                      <a:pt x="157" y="11"/>
                    </a:lnTo>
                    <a:lnTo>
                      <a:pt x="171" y="9"/>
                    </a:lnTo>
                    <a:lnTo>
                      <a:pt x="185" y="7"/>
                    </a:lnTo>
                    <a:lnTo>
                      <a:pt x="200" y="5"/>
                    </a:lnTo>
                    <a:lnTo>
                      <a:pt x="216" y="3"/>
                    </a:lnTo>
                    <a:lnTo>
                      <a:pt x="230" y="0"/>
                    </a:lnTo>
                    <a:lnTo>
                      <a:pt x="230" y="350"/>
                    </a:lnTo>
                    <a:lnTo>
                      <a:pt x="230" y="360"/>
                    </a:lnTo>
                    <a:lnTo>
                      <a:pt x="231" y="369"/>
                    </a:lnTo>
                    <a:lnTo>
                      <a:pt x="232" y="378"/>
                    </a:lnTo>
                    <a:lnTo>
                      <a:pt x="233" y="386"/>
                    </a:lnTo>
                    <a:lnTo>
                      <a:pt x="235" y="394"/>
                    </a:lnTo>
                    <a:lnTo>
                      <a:pt x="239" y="402"/>
                    </a:lnTo>
                    <a:lnTo>
                      <a:pt x="242" y="409"/>
                    </a:lnTo>
                    <a:lnTo>
                      <a:pt x="246" y="415"/>
                    </a:lnTo>
                    <a:lnTo>
                      <a:pt x="251" y="421"/>
                    </a:lnTo>
                    <a:lnTo>
                      <a:pt x="256" y="426"/>
                    </a:lnTo>
                    <a:lnTo>
                      <a:pt x="262" y="431"/>
                    </a:lnTo>
                    <a:lnTo>
                      <a:pt x="270" y="435"/>
                    </a:lnTo>
                    <a:lnTo>
                      <a:pt x="278" y="438"/>
                    </a:lnTo>
                    <a:lnTo>
                      <a:pt x="288" y="442"/>
                    </a:lnTo>
                    <a:lnTo>
                      <a:pt x="297" y="444"/>
                    </a:lnTo>
                    <a:lnTo>
                      <a:pt x="308" y="446"/>
                    </a:lnTo>
                    <a:lnTo>
                      <a:pt x="308" y="459"/>
                    </a:lnTo>
                    <a:lnTo>
                      <a:pt x="298" y="459"/>
                    </a:lnTo>
                    <a:lnTo>
                      <a:pt x="288" y="459"/>
                    </a:lnTo>
                    <a:lnTo>
                      <a:pt x="278" y="459"/>
                    </a:lnTo>
                    <a:lnTo>
                      <a:pt x="268" y="458"/>
                    </a:lnTo>
                    <a:lnTo>
                      <a:pt x="257" y="458"/>
                    </a:lnTo>
                    <a:lnTo>
                      <a:pt x="247" y="458"/>
                    </a:lnTo>
                    <a:lnTo>
                      <a:pt x="237" y="457"/>
                    </a:lnTo>
                    <a:lnTo>
                      <a:pt x="226" y="457"/>
                    </a:lnTo>
                    <a:lnTo>
                      <a:pt x="216" y="457"/>
                    </a:lnTo>
                    <a:lnTo>
                      <a:pt x="206" y="457"/>
                    </a:lnTo>
                    <a:lnTo>
                      <a:pt x="196" y="457"/>
                    </a:lnTo>
                    <a:lnTo>
                      <a:pt x="186" y="457"/>
                    </a:lnTo>
                    <a:lnTo>
                      <a:pt x="176" y="456"/>
                    </a:lnTo>
                    <a:lnTo>
                      <a:pt x="166" y="456"/>
                    </a:lnTo>
                    <a:lnTo>
                      <a:pt x="156" y="456"/>
                    </a:lnTo>
                    <a:lnTo>
                      <a:pt x="146" y="456"/>
                    </a:lnTo>
                    <a:lnTo>
                      <a:pt x="136" y="456"/>
                    </a:lnTo>
                    <a:lnTo>
                      <a:pt x="126" y="456"/>
                    </a:lnTo>
                    <a:lnTo>
                      <a:pt x="116" y="456"/>
                    </a:lnTo>
                    <a:lnTo>
                      <a:pt x="106" y="457"/>
                    </a:lnTo>
                    <a:lnTo>
                      <a:pt x="96" y="457"/>
                    </a:lnTo>
                    <a:lnTo>
                      <a:pt x="86" y="457"/>
                    </a:lnTo>
                    <a:lnTo>
                      <a:pt x="76" y="457"/>
                    </a:lnTo>
                    <a:lnTo>
                      <a:pt x="66" y="457"/>
                    </a:lnTo>
                    <a:lnTo>
                      <a:pt x="54" y="457"/>
                    </a:lnTo>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95267" name="Freeform 15">
                <a:extLst>
                  <a:ext uri="{FF2B5EF4-FFF2-40B4-BE49-F238E27FC236}">
                    <a16:creationId xmlns:a16="http://schemas.microsoft.com/office/drawing/2014/main" id="{47DFA3B2-D1A3-B5CC-E5ED-2CA8E5C911CD}"/>
                  </a:ext>
                </a:extLst>
              </p:cNvPr>
              <p:cNvSpPr>
                <a:spLocks/>
              </p:cNvSpPr>
              <p:nvPr/>
            </p:nvSpPr>
            <p:spPr bwMode="auto">
              <a:xfrm>
                <a:off x="2581" y="2206"/>
                <a:ext cx="418" cy="423"/>
              </a:xfrm>
              <a:custGeom>
                <a:avLst/>
                <a:gdLst>
                  <a:gd name="T0" fmla="*/ 327 w 418"/>
                  <a:gd name="T1" fmla="*/ 46 h 423"/>
                  <a:gd name="T2" fmla="*/ 293 w 418"/>
                  <a:gd name="T3" fmla="*/ 20 h 423"/>
                  <a:gd name="T4" fmla="*/ 255 w 418"/>
                  <a:gd name="T5" fmla="*/ 4 h 423"/>
                  <a:gd name="T6" fmla="*/ 213 w 418"/>
                  <a:gd name="T7" fmla="*/ 0 h 423"/>
                  <a:gd name="T8" fmla="*/ 171 w 418"/>
                  <a:gd name="T9" fmla="*/ 5 h 423"/>
                  <a:gd name="T10" fmla="*/ 128 w 418"/>
                  <a:gd name="T11" fmla="*/ 19 h 423"/>
                  <a:gd name="T12" fmla="*/ 84 w 418"/>
                  <a:gd name="T13" fmla="*/ 45 h 423"/>
                  <a:gd name="T14" fmla="*/ 44 w 418"/>
                  <a:gd name="T15" fmla="*/ 82 h 423"/>
                  <a:gd name="T16" fmla="*/ 17 w 418"/>
                  <a:gd name="T17" fmla="*/ 124 h 423"/>
                  <a:gd name="T18" fmla="*/ 3 w 418"/>
                  <a:gd name="T19" fmla="*/ 170 h 423"/>
                  <a:gd name="T20" fmla="*/ 0 w 418"/>
                  <a:gd name="T21" fmla="*/ 219 h 423"/>
                  <a:gd name="T22" fmla="*/ 9 w 418"/>
                  <a:gd name="T23" fmla="*/ 268 h 423"/>
                  <a:gd name="T24" fmla="*/ 30 w 418"/>
                  <a:gd name="T25" fmla="*/ 315 h 423"/>
                  <a:gd name="T26" fmla="*/ 59 w 418"/>
                  <a:gd name="T27" fmla="*/ 357 h 423"/>
                  <a:gd name="T28" fmla="*/ 96 w 418"/>
                  <a:gd name="T29" fmla="*/ 389 h 423"/>
                  <a:gd name="T30" fmla="*/ 138 w 418"/>
                  <a:gd name="T31" fmla="*/ 411 h 423"/>
                  <a:gd name="T32" fmla="*/ 185 w 418"/>
                  <a:gd name="T33" fmla="*/ 422 h 423"/>
                  <a:gd name="T34" fmla="*/ 235 w 418"/>
                  <a:gd name="T35" fmla="*/ 419 h 423"/>
                  <a:gd name="T36" fmla="*/ 285 w 418"/>
                  <a:gd name="T37" fmla="*/ 403 h 423"/>
                  <a:gd name="T38" fmla="*/ 331 w 418"/>
                  <a:gd name="T39" fmla="*/ 376 h 423"/>
                  <a:gd name="T40" fmla="*/ 366 w 418"/>
                  <a:gd name="T41" fmla="*/ 345 h 423"/>
                  <a:gd name="T42" fmla="*/ 392 w 418"/>
                  <a:gd name="T43" fmla="*/ 310 h 423"/>
                  <a:gd name="T44" fmla="*/ 409 w 418"/>
                  <a:gd name="T45" fmla="*/ 271 h 423"/>
                  <a:gd name="T46" fmla="*/ 416 w 418"/>
                  <a:gd name="T47" fmla="*/ 229 h 423"/>
                  <a:gd name="T48" fmla="*/ 414 w 418"/>
                  <a:gd name="T49" fmla="*/ 184 h 423"/>
                  <a:gd name="T50" fmla="*/ 382 w 418"/>
                  <a:gd name="T51" fmla="*/ 143 h 423"/>
                  <a:gd name="T52" fmla="*/ 390 w 418"/>
                  <a:gd name="T53" fmla="*/ 176 h 423"/>
                  <a:gd name="T54" fmla="*/ 393 w 418"/>
                  <a:gd name="T55" fmla="*/ 211 h 423"/>
                  <a:gd name="T56" fmla="*/ 391 w 418"/>
                  <a:gd name="T57" fmla="*/ 246 h 423"/>
                  <a:gd name="T58" fmla="*/ 382 w 418"/>
                  <a:gd name="T59" fmla="*/ 279 h 423"/>
                  <a:gd name="T60" fmla="*/ 366 w 418"/>
                  <a:gd name="T61" fmla="*/ 308 h 423"/>
                  <a:gd name="T62" fmla="*/ 342 w 418"/>
                  <a:gd name="T63" fmla="*/ 333 h 423"/>
                  <a:gd name="T64" fmla="*/ 306 w 418"/>
                  <a:gd name="T65" fmla="*/ 353 h 423"/>
                  <a:gd name="T66" fmla="*/ 267 w 418"/>
                  <a:gd name="T67" fmla="*/ 360 h 423"/>
                  <a:gd name="T68" fmla="*/ 233 w 418"/>
                  <a:gd name="T69" fmla="*/ 353 h 423"/>
                  <a:gd name="T70" fmla="*/ 202 w 418"/>
                  <a:gd name="T71" fmla="*/ 336 h 423"/>
                  <a:gd name="T72" fmla="*/ 175 w 418"/>
                  <a:gd name="T73" fmla="*/ 310 h 423"/>
                  <a:gd name="T74" fmla="*/ 151 w 418"/>
                  <a:gd name="T75" fmla="*/ 280 h 423"/>
                  <a:gd name="T76" fmla="*/ 114 w 418"/>
                  <a:gd name="T77" fmla="*/ 216 h 423"/>
                  <a:gd name="T78" fmla="*/ 96 w 418"/>
                  <a:gd name="T79" fmla="*/ 183 h 423"/>
                  <a:gd name="T80" fmla="*/ 86 w 418"/>
                  <a:gd name="T81" fmla="*/ 160 h 423"/>
                  <a:gd name="T82" fmla="*/ 78 w 418"/>
                  <a:gd name="T83" fmla="*/ 136 h 423"/>
                  <a:gd name="T84" fmla="*/ 76 w 418"/>
                  <a:gd name="T85" fmla="*/ 113 h 423"/>
                  <a:gd name="T86" fmla="*/ 80 w 418"/>
                  <a:gd name="T87" fmla="*/ 90 h 423"/>
                  <a:gd name="T88" fmla="*/ 93 w 418"/>
                  <a:gd name="T89" fmla="*/ 70 h 423"/>
                  <a:gd name="T90" fmla="*/ 117 w 418"/>
                  <a:gd name="T91" fmla="*/ 52 h 423"/>
                  <a:gd name="T92" fmla="*/ 142 w 418"/>
                  <a:gd name="T93" fmla="*/ 44 h 423"/>
                  <a:gd name="T94" fmla="*/ 165 w 418"/>
                  <a:gd name="T95" fmla="*/ 47 h 423"/>
                  <a:gd name="T96" fmla="*/ 185 w 418"/>
                  <a:gd name="T97" fmla="*/ 58 h 423"/>
                  <a:gd name="T98" fmla="*/ 203 w 418"/>
                  <a:gd name="T99" fmla="*/ 74 h 423"/>
                  <a:gd name="T100" fmla="*/ 219 w 418"/>
                  <a:gd name="T101" fmla="*/ 93 h 423"/>
                  <a:gd name="T102" fmla="*/ 232 w 418"/>
                  <a:gd name="T103" fmla="*/ 113 h 423"/>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418"/>
                  <a:gd name="T157" fmla="*/ 0 h 423"/>
                  <a:gd name="T158" fmla="*/ 418 w 418"/>
                  <a:gd name="T159" fmla="*/ 423 h 423"/>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418" h="423">
                    <a:moveTo>
                      <a:pt x="351" y="77"/>
                    </a:moveTo>
                    <a:lnTo>
                      <a:pt x="344" y="67"/>
                    </a:lnTo>
                    <a:lnTo>
                      <a:pt x="340" y="60"/>
                    </a:lnTo>
                    <a:lnTo>
                      <a:pt x="334" y="53"/>
                    </a:lnTo>
                    <a:lnTo>
                      <a:pt x="327" y="46"/>
                    </a:lnTo>
                    <a:lnTo>
                      <a:pt x="322" y="40"/>
                    </a:lnTo>
                    <a:lnTo>
                      <a:pt x="315" y="34"/>
                    </a:lnTo>
                    <a:lnTo>
                      <a:pt x="308" y="29"/>
                    </a:lnTo>
                    <a:lnTo>
                      <a:pt x="301" y="24"/>
                    </a:lnTo>
                    <a:lnTo>
                      <a:pt x="293" y="20"/>
                    </a:lnTo>
                    <a:lnTo>
                      <a:pt x="286" y="16"/>
                    </a:lnTo>
                    <a:lnTo>
                      <a:pt x="279" y="13"/>
                    </a:lnTo>
                    <a:lnTo>
                      <a:pt x="271" y="10"/>
                    </a:lnTo>
                    <a:lnTo>
                      <a:pt x="263" y="7"/>
                    </a:lnTo>
                    <a:lnTo>
                      <a:pt x="255" y="4"/>
                    </a:lnTo>
                    <a:lnTo>
                      <a:pt x="247" y="3"/>
                    </a:lnTo>
                    <a:lnTo>
                      <a:pt x="239" y="1"/>
                    </a:lnTo>
                    <a:lnTo>
                      <a:pt x="230" y="0"/>
                    </a:lnTo>
                    <a:lnTo>
                      <a:pt x="222" y="0"/>
                    </a:lnTo>
                    <a:lnTo>
                      <a:pt x="213" y="0"/>
                    </a:lnTo>
                    <a:lnTo>
                      <a:pt x="205" y="0"/>
                    </a:lnTo>
                    <a:lnTo>
                      <a:pt x="196" y="1"/>
                    </a:lnTo>
                    <a:lnTo>
                      <a:pt x="188" y="2"/>
                    </a:lnTo>
                    <a:lnTo>
                      <a:pt x="179" y="3"/>
                    </a:lnTo>
                    <a:lnTo>
                      <a:pt x="171" y="5"/>
                    </a:lnTo>
                    <a:lnTo>
                      <a:pt x="162" y="7"/>
                    </a:lnTo>
                    <a:lnTo>
                      <a:pt x="153" y="10"/>
                    </a:lnTo>
                    <a:lnTo>
                      <a:pt x="145" y="13"/>
                    </a:lnTo>
                    <a:lnTo>
                      <a:pt x="136" y="16"/>
                    </a:lnTo>
                    <a:lnTo>
                      <a:pt x="128" y="19"/>
                    </a:lnTo>
                    <a:lnTo>
                      <a:pt x="119" y="24"/>
                    </a:lnTo>
                    <a:lnTo>
                      <a:pt x="111" y="28"/>
                    </a:lnTo>
                    <a:lnTo>
                      <a:pt x="103" y="32"/>
                    </a:lnTo>
                    <a:lnTo>
                      <a:pt x="93" y="39"/>
                    </a:lnTo>
                    <a:lnTo>
                      <a:pt x="84" y="45"/>
                    </a:lnTo>
                    <a:lnTo>
                      <a:pt x="75" y="52"/>
                    </a:lnTo>
                    <a:lnTo>
                      <a:pt x="66" y="59"/>
                    </a:lnTo>
                    <a:lnTo>
                      <a:pt x="59" y="66"/>
                    </a:lnTo>
                    <a:lnTo>
                      <a:pt x="51" y="74"/>
                    </a:lnTo>
                    <a:lnTo>
                      <a:pt x="44" y="82"/>
                    </a:lnTo>
                    <a:lnTo>
                      <a:pt x="38" y="90"/>
                    </a:lnTo>
                    <a:lnTo>
                      <a:pt x="32" y="98"/>
                    </a:lnTo>
                    <a:lnTo>
                      <a:pt x="27" y="106"/>
                    </a:lnTo>
                    <a:lnTo>
                      <a:pt x="22" y="115"/>
                    </a:lnTo>
                    <a:lnTo>
                      <a:pt x="17" y="124"/>
                    </a:lnTo>
                    <a:lnTo>
                      <a:pt x="14" y="133"/>
                    </a:lnTo>
                    <a:lnTo>
                      <a:pt x="10" y="142"/>
                    </a:lnTo>
                    <a:lnTo>
                      <a:pt x="7" y="151"/>
                    </a:lnTo>
                    <a:lnTo>
                      <a:pt x="5" y="161"/>
                    </a:lnTo>
                    <a:lnTo>
                      <a:pt x="3" y="170"/>
                    </a:lnTo>
                    <a:lnTo>
                      <a:pt x="2" y="180"/>
                    </a:lnTo>
                    <a:lnTo>
                      <a:pt x="0" y="189"/>
                    </a:lnTo>
                    <a:lnTo>
                      <a:pt x="0" y="199"/>
                    </a:lnTo>
                    <a:lnTo>
                      <a:pt x="0" y="209"/>
                    </a:lnTo>
                    <a:lnTo>
                      <a:pt x="0" y="219"/>
                    </a:lnTo>
                    <a:lnTo>
                      <a:pt x="1" y="229"/>
                    </a:lnTo>
                    <a:lnTo>
                      <a:pt x="2" y="238"/>
                    </a:lnTo>
                    <a:lnTo>
                      <a:pt x="4" y="248"/>
                    </a:lnTo>
                    <a:lnTo>
                      <a:pt x="7" y="258"/>
                    </a:lnTo>
                    <a:lnTo>
                      <a:pt x="9" y="268"/>
                    </a:lnTo>
                    <a:lnTo>
                      <a:pt x="13" y="278"/>
                    </a:lnTo>
                    <a:lnTo>
                      <a:pt x="16" y="287"/>
                    </a:lnTo>
                    <a:lnTo>
                      <a:pt x="20" y="297"/>
                    </a:lnTo>
                    <a:lnTo>
                      <a:pt x="25" y="306"/>
                    </a:lnTo>
                    <a:lnTo>
                      <a:pt x="30" y="315"/>
                    </a:lnTo>
                    <a:lnTo>
                      <a:pt x="35" y="324"/>
                    </a:lnTo>
                    <a:lnTo>
                      <a:pt x="41" y="333"/>
                    </a:lnTo>
                    <a:lnTo>
                      <a:pt x="46" y="341"/>
                    </a:lnTo>
                    <a:lnTo>
                      <a:pt x="53" y="349"/>
                    </a:lnTo>
                    <a:lnTo>
                      <a:pt x="59" y="357"/>
                    </a:lnTo>
                    <a:lnTo>
                      <a:pt x="66" y="364"/>
                    </a:lnTo>
                    <a:lnTo>
                      <a:pt x="73" y="371"/>
                    </a:lnTo>
                    <a:lnTo>
                      <a:pt x="80" y="377"/>
                    </a:lnTo>
                    <a:lnTo>
                      <a:pt x="88" y="383"/>
                    </a:lnTo>
                    <a:lnTo>
                      <a:pt x="96" y="389"/>
                    </a:lnTo>
                    <a:lnTo>
                      <a:pt x="104" y="394"/>
                    </a:lnTo>
                    <a:lnTo>
                      <a:pt x="112" y="399"/>
                    </a:lnTo>
                    <a:lnTo>
                      <a:pt x="121" y="403"/>
                    </a:lnTo>
                    <a:lnTo>
                      <a:pt x="130" y="407"/>
                    </a:lnTo>
                    <a:lnTo>
                      <a:pt x="138" y="411"/>
                    </a:lnTo>
                    <a:lnTo>
                      <a:pt x="147" y="414"/>
                    </a:lnTo>
                    <a:lnTo>
                      <a:pt x="157" y="417"/>
                    </a:lnTo>
                    <a:lnTo>
                      <a:pt x="166" y="419"/>
                    </a:lnTo>
                    <a:lnTo>
                      <a:pt x="175" y="421"/>
                    </a:lnTo>
                    <a:lnTo>
                      <a:pt x="185" y="422"/>
                    </a:lnTo>
                    <a:lnTo>
                      <a:pt x="195" y="422"/>
                    </a:lnTo>
                    <a:lnTo>
                      <a:pt x="205" y="422"/>
                    </a:lnTo>
                    <a:lnTo>
                      <a:pt x="214" y="422"/>
                    </a:lnTo>
                    <a:lnTo>
                      <a:pt x="225" y="421"/>
                    </a:lnTo>
                    <a:lnTo>
                      <a:pt x="235" y="419"/>
                    </a:lnTo>
                    <a:lnTo>
                      <a:pt x="245" y="418"/>
                    </a:lnTo>
                    <a:lnTo>
                      <a:pt x="255" y="415"/>
                    </a:lnTo>
                    <a:lnTo>
                      <a:pt x="265" y="411"/>
                    </a:lnTo>
                    <a:lnTo>
                      <a:pt x="275" y="408"/>
                    </a:lnTo>
                    <a:lnTo>
                      <a:pt x="285" y="403"/>
                    </a:lnTo>
                    <a:lnTo>
                      <a:pt x="295" y="398"/>
                    </a:lnTo>
                    <a:lnTo>
                      <a:pt x="305" y="392"/>
                    </a:lnTo>
                    <a:lnTo>
                      <a:pt x="314" y="387"/>
                    </a:lnTo>
                    <a:lnTo>
                      <a:pt x="323" y="381"/>
                    </a:lnTo>
                    <a:lnTo>
                      <a:pt x="331" y="376"/>
                    </a:lnTo>
                    <a:lnTo>
                      <a:pt x="339" y="370"/>
                    </a:lnTo>
                    <a:lnTo>
                      <a:pt x="346" y="364"/>
                    </a:lnTo>
                    <a:lnTo>
                      <a:pt x="353" y="357"/>
                    </a:lnTo>
                    <a:lnTo>
                      <a:pt x="360" y="351"/>
                    </a:lnTo>
                    <a:lnTo>
                      <a:pt x="366" y="345"/>
                    </a:lnTo>
                    <a:lnTo>
                      <a:pt x="372" y="338"/>
                    </a:lnTo>
                    <a:lnTo>
                      <a:pt x="377" y="331"/>
                    </a:lnTo>
                    <a:lnTo>
                      <a:pt x="383" y="324"/>
                    </a:lnTo>
                    <a:lnTo>
                      <a:pt x="387" y="317"/>
                    </a:lnTo>
                    <a:lnTo>
                      <a:pt x="392" y="310"/>
                    </a:lnTo>
                    <a:lnTo>
                      <a:pt x="396" y="303"/>
                    </a:lnTo>
                    <a:lnTo>
                      <a:pt x="400" y="295"/>
                    </a:lnTo>
                    <a:lnTo>
                      <a:pt x="403" y="287"/>
                    </a:lnTo>
                    <a:lnTo>
                      <a:pt x="406" y="279"/>
                    </a:lnTo>
                    <a:lnTo>
                      <a:pt x="409" y="271"/>
                    </a:lnTo>
                    <a:lnTo>
                      <a:pt x="411" y="263"/>
                    </a:lnTo>
                    <a:lnTo>
                      <a:pt x="413" y="255"/>
                    </a:lnTo>
                    <a:lnTo>
                      <a:pt x="414" y="246"/>
                    </a:lnTo>
                    <a:lnTo>
                      <a:pt x="415" y="238"/>
                    </a:lnTo>
                    <a:lnTo>
                      <a:pt x="416" y="229"/>
                    </a:lnTo>
                    <a:lnTo>
                      <a:pt x="417" y="220"/>
                    </a:lnTo>
                    <a:lnTo>
                      <a:pt x="417" y="211"/>
                    </a:lnTo>
                    <a:lnTo>
                      <a:pt x="416" y="202"/>
                    </a:lnTo>
                    <a:lnTo>
                      <a:pt x="415" y="193"/>
                    </a:lnTo>
                    <a:lnTo>
                      <a:pt x="414" y="184"/>
                    </a:lnTo>
                    <a:lnTo>
                      <a:pt x="413" y="174"/>
                    </a:lnTo>
                    <a:lnTo>
                      <a:pt x="411" y="164"/>
                    </a:lnTo>
                    <a:lnTo>
                      <a:pt x="409" y="155"/>
                    </a:lnTo>
                    <a:lnTo>
                      <a:pt x="406" y="145"/>
                    </a:lnTo>
                    <a:lnTo>
                      <a:pt x="382" y="143"/>
                    </a:lnTo>
                    <a:lnTo>
                      <a:pt x="384" y="149"/>
                    </a:lnTo>
                    <a:lnTo>
                      <a:pt x="386" y="156"/>
                    </a:lnTo>
                    <a:lnTo>
                      <a:pt x="387" y="163"/>
                    </a:lnTo>
                    <a:lnTo>
                      <a:pt x="389" y="169"/>
                    </a:lnTo>
                    <a:lnTo>
                      <a:pt x="390" y="176"/>
                    </a:lnTo>
                    <a:lnTo>
                      <a:pt x="391" y="183"/>
                    </a:lnTo>
                    <a:lnTo>
                      <a:pt x="392" y="190"/>
                    </a:lnTo>
                    <a:lnTo>
                      <a:pt x="392" y="197"/>
                    </a:lnTo>
                    <a:lnTo>
                      <a:pt x="393" y="204"/>
                    </a:lnTo>
                    <a:lnTo>
                      <a:pt x="393" y="211"/>
                    </a:lnTo>
                    <a:lnTo>
                      <a:pt x="393" y="218"/>
                    </a:lnTo>
                    <a:lnTo>
                      <a:pt x="393" y="225"/>
                    </a:lnTo>
                    <a:lnTo>
                      <a:pt x="392" y="232"/>
                    </a:lnTo>
                    <a:lnTo>
                      <a:pt x="391" y="239"/>
                    </a:lnTo>
                    <a:lnTo>
                      <a:pt x="391" y="246"/>
                    </a:lnTo>
                    <a:lnTo>
                      <a:pt x="389" y="253"/>
                    </a:lnTo>
                    <a:lnTo>
                      <a:pt x="388" y="259"/>
                    </a:lnTo>
                    <a:lnTo>
                      <a:pt x="386" y="266"/>
                    </a:lnTo>
                    <a:lnTo>
                      <a:pt x="384" y="272"/>
                    </a:lnTo>
                    <a:lnTo>
                      <a:pt x="382" y="279"/>
                    </a:lnTo>
                    <a:lnTo>
                      <a:pt x="379" y="285"/>
                    </a:lnTo>
                    <a:lnTo>
                      <a:pt x="376" y="291"/>
                    </a:lnTo>
                    <a:lnTo>
                      <a:pt x="373" y="297"/>
                    </a:lnTo>
                    <a:lnTo>
                      <a:pt x="370" y="303"/>
                    </a:lnTo>
                    <a:lnTo>
                      <a:pt x="366" y="308"/>
                    </a:lnTo>
                    <a:lnTo>
                      <a:pt x="362" y="314"/>
                    </a:lnTo>
                    <a:lnTo>
                      <a:pt x="357" y="319"/>
                    </a:lnTo>
                    <a:lnTo>
                      <a:pt x="352" y="324"/>
                    </a:lnTo>
                    <a:lnTo>
                      <a:pt x="348" y="328"/>
                    </a:lnTo>
                    <a:lnTo>
                      <a:pt x="342" y="333"/>
                    </a:lnTo>
                    <a:lnTo>
                      <a:pt x="336" y="337"/>
                    </a:lnTo>
                    <a:lnTo>
                      <a:pt x="330" y="341"/>
                    </a:lnTo>
                    <a:lnTo>
                      <a:pt x="322" y="345"/>
                    </a:lnTo>
                    <a:lnTo>
                      <a:pt x="314" y="349"/>
                    </a:lnTo>
                    <a:lnTo>
                      <a:pt x="306" y="353"/>
                    </a:lnTo>
                    <a:lnTo>
                      <a:pt x="298" y="355"/>
                    </a:lnTo>
                    <a:lnTo>
                      <a:pt x="290" y="357"/>
                    </a:lnTo>
                    <a:lnTo>
                      <a:pt x="282" y="358"/>
                    </a:lnTo>
                    <a:lnTo>
                      <a:pt x="275" y="360"/>
                    </a:lnTo>
                    <a:lnTo>
                      <a:pt x="267" y="360"/>
                    </a:lnTo>
                    <a:lnTo>
                      <a:pt x="260" y="359"/>
                    </a:lnTo>
                    <a:lnTo>
                      <a:pt x="253" y="358"/>
                    </a:lnTo>
                    <a:lnTo>
                      <a:pt x="246" y="357"/>
                    </a:lnTo>
                    <a:lnTo>
                      <a:pt x="239" y="355"/>
                    </a:lnTo>
                    <a:lnTo>
                      <a:pt x="233" y="353"/>
                    </a:lnTo>
                    <a:lnTo>
                      <a:pt x="226" y="350"/>
                    </a:lnTo>
                    <a:lnTo>
                      <a:pt x="220" y="347"/>
                    </a:lnTo>
                    <a:lnTo>
                      <a:pt x="214" y="344"/>
                    </a:lnTo>
                    <a:lnTo>
                      <a:pt x="208" y="340"/>
                    </a:lnTo>
                    <a:lnTo>
                      <a:pt x="202" y="336"/>
                    </a:lnTo>
                    <a:lnTo>
                      <a:pt x="196" y="331"/>
                    </a:lnTo>
                    <a:lnTo>
                      <a:pt x="191" y="326"/>
                    </a:lnTo>
                    <a:lnTo>
                      <a:pt x="185" y="322"/>
                    </a:lnTo>
                    <a:lnTo>
                      <a:pt x="180" y="316"/>
                    </a:lnTo>
                    <a:lnTo>
                      <a:pt x="175" y="310"/>
                    </a:lnTo>
                    <a:lnTo>
                      <a:pt x="170" y="305"/>
                    </a:lnTo>
                    <a:lnTo>
                      <a:pt x="165" y="299"/>
                    </a:lnTo>
                    <a:lnTo>
                      <a:pt x="160" y="293"/>
                    </a:lnTo>
                    <a:lnTo>
                      <a:pt x="156" y="287"/>
                    </a:lnTo>
                    <a:lnTo>
                      <a:pt x="151" y="280"/>
                    </a:lnTo>
                    <a:lnTo>
                      <a:pt x="147" y="273"/>
                    </a:lnTo>
                    <a:lnTo>
                      <a:pt x="143" y="267"/>
                    </a:lnTo>
                    <a:lnTo>
                      <a:pt x="138" y="260"/>
                    </a:lnTo>
                    <a:lnTo>
                      <a:pt x="135" y="254"/>
                    </a:lnTo>
                    <a:lnTo>
                      <a:pt x="114" y="216"/>
                    </a:lnTo>
                    <a:lnTo>
                      <a:pt x="351" y="77"/>
                    </a:lnTo>
                    <a:lnTo>
                      <a:pt x="102" y="195"/>
                    </a:lnTo>
                    <a:lnTo>
                      <a:pt x="100" y="191"/>
                    </a:lnTo>
                    <a:lnTo>
                      <a:pt x="98" y="187"/>
                    </a:lnTo>
                    <a:lnTo>
                      <a:pt x="96" y="183"/>
                    </a:lnTo>
                    <a:lnTo>
                      <a:pt x="94" y="178"/>
                    </a:lnTo>
                    <a:lnTo>
                      <a:pt x="92" y="174"/>
                    </a:lnTo>
                    <a:lnTo>
                      <a:pt x="90" y="169"/>
                    </a:lnTo>
                    <a:lnTo>
                      <a:pt x="88" y="164"/>
                    </a:lnTo>
                    <a:lnTo>
                      <a:pt x="86" y="160"/>
                    </a:lnTo>
                    <a:lnTo>
                      <a:pt x="84" y="156"/>
                    </a:lnTo>
                    <a:lnTo>
                      <a:pt x="83" y="151"/>
                    </a:lnTo>
                    <a:lnTo>
                      <a:pt x="81" y="146"/>
                    </a:lnTo>
                    <a:lnTo>
                      <a:pt x="80" y="141"/>
                    </a:lnTo>
                    <a:lnTo>
                      <a:pt x="78" y="136"/>
                    </a:lnTo>
                    <a:lnTo>
                      <a:pt x="78" y="132"/>
                    </a:lnTo>
                    <a:lnTo>
                      <a:pt x="77" y="127"/>
                    </a:lnTo>
                    <a:lnTo>
                      <a:pt x="76" y="122"/>
                    </a:lnTo>
                    <a:lnTo>
                      <a:pt x="76" y="117"/>
                    </a:lnTo>
                    <a:lnTo>
                      <a:pt x="76" y="113"/>
                    </a:lnTo>
                    <a:lnTo>
                      <a:pt x="76" y="108"/>
                    </a:lnTo>
                    <a:lnTo>
                      <a:pt x="76" y="104"/>
                    </a:lnTo>
                    <a:lnTo>
                      <a:pt x="78" y="99"/>
                    </a:lnTo>
                    <a:lnTo>
                      <a:pt x="79" y="95"/>
                    </a:lnTo>
                    <a:lnTo>
                      <a:pt x="80" y="90"/>
                    </a:lnTo>
                    <a:lnTo>
                      <a:pt x="82" y="86"/>
                    </a:lnTo>
                    <a:lnTo>
                      <a:pt x="84" y="81"/>
                    </a:lnTo>
                    <a:lnTo>
                      <a:pt x="87" y="77"/>
                    </a:lnTo>
                    <a:lnTo>
                      <a:pt x="90" y="73"/>
                    </a:lnTo>
                    <a:lnTo>
                      <a:pt x="93" y="70"/>
                    </a:lnTo>
                    <a:lnTo>
                      <a:pt x="97" y="66"/>
                    </a:lnTo>
                    <a:lnTo>
                      <a:pt x="101" y="62"/>
                    </a:lnTo>
                    <a:lnTo>
                      <a:pt x="106" y="58"/>
                    </a:lnTo>
                    <a:lnTo>
                      <a:pt x="111" y="55"/>
                    </a:lnTo>
                    <a:lnTo>
                      <a:pt x="117" y="52"/>
                    </a:lnTo>
                    <a:lnTo>
                      <a:pt x="122" y="50"/>
                    </a:lnTo>
                    <a:lnTo>
                      <a:pt x="127" y="48"/>
                    </a:lnTo>
                    <a:lnTo>
                      <a:pt x="132" y="46"/>
                    </a:lnTo>
                    <a:lnTo>
                      <a:pt x="137" y="45"/>
                    </a:lnTo>
                    <a:lnTo>
                      <a:pt x="142" y="44"/>
                    </a:lnTo>
                    <a:lnTo>
                      <a:pt x="147" y="44"/>
                    </a:lnTo>
                    <a:lnTo>
                      <a:pt x="152" y="44"/>
                    </a:lnTo>
                    <a:lnTo>
                      <a:pt x="156" y="45"/>
                    </a:lnTo>
                    <a:lnTo>
                      <a:pt x="161" y="46"/>
                    </a:lnTo>
                    <a:lnTo>
                      <a:pt x="165" y="47"/>
                    </a:lnTo>
                    <a:lnTo>
                      <a:pt x="169" y="49"/>
                    </a:lnTo>
                    <a:lnTo>
                      <a:pt x="173" y="51"/>
                    </a:lnTo>
                    <a:lnTo>
                      <a:pt x="178" y="53"/>
                    </a:lnTo>
                    <a:lnTo>
                      <a:pt x="181" y="55"/>
                    </a:lnTo>
                    <a:lnTo>
                      <a:pt x="185" y="58"/>
                    </a:lnTo>
                    <a:lnTo>
                      <a:pt x="189" y="61"/>
                    </a:lnTo>
                    <a:lnTo>
                      <a:pt x="193" y="64"/>
                    </a:lnTo>
                    <a:lnTo>
                      <a:pt x="196" y="67"/>
                    </a:lnTo>
                    <a:lnTo>
                      <a:pt x="200" y="70"/>
                    </a:lnTo>
                    <a:lnTo>
                      <a:pt x="203" y="74"/>
                    </a:lnTo>
                    <a:lnTo>
                      <a:pt x="207" y="77"/>
                    </a:lnTo>
                    <a:lnTo>
                      <a:pt x="210" y="81"/>
                    </a:lnTo>
                    <a:lnTo>
                      <a:pt x="213" y="85"/>
                    </a:lnTo>
                    <a:lnTo>
                      <a:pt x="216" y="89"/>
                    </a:lnTo>
                    <a:lnTo>
                      <a:pt x="219" y="93"/>
                    </a:lnTo>
                    <a:lnTo>
                      <a:pt x="222" y="97"/>
                    </a:lnTo>
                    <a:lnTo>
                      <a:pt x="224" y="101"/>
                    </a:lnTo>
                    <a:lnTo>
                      <a:pt x="227" y="105"/>
                    </a:lnTo>
                    <a:lnTo>
                      <a:pt x="230" y="109"/>
                    </a:lnTo>
                    <a:lnTo>
                      <a:pt x="232" y="113"/>
                    </a:lnTo>
                    <a:lnTo>
                      <a:pt x="235" y="117"/>
                    </a:lnTo>
                    <a:lnTo>
                      <a:pt x="102" y="195"/>
                    </a:lnTo>
                    <a:lnTo>
                      <a:pt x="351" y="77"/>
                    </a:lnTo>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grpSp>
        <p:grpSp>
          <p:nvGrpSpPr>
            <p:cNvPr id="95239" name="Group 32">
              <a:extLst>
                <a:ext uri="{FF2B5EF4-FFF2-40B4-BE49-F238E27FC236}">
                  <a16:creationId xmlns:a16="http://schemas.microsoft.com/office/drawing/2014/main" id="{04783644-92C4-6FC4-1F25-DD20C1F58639}"/>
                </a:ext>
              </a:extLst>
            </p:cNvPr>
            <p:cNvGrpSpPr>
              <a:grpSpLocks/>
            </p:cNvGrpSpPr>
            <p:nvPr/>
          </p:nvGrpSpPr>
          <p:grpSpPr bwMode="auto">
            <a:xfrm>
              <a:off x="2135188" y="1113861"/>
              <a:ext cx="5287962" cy="4836089"/>
              <a:chOff x="2135188" y="1113861"/>
              <a:chExt cx="5287962" cy="4836089"/>
            </a:xfrm>
          </p:grpSpPr>
          <p:grpSp>
            <p:nvGrpSpPr>
              <p:cNvPr id="95249" name="Group 25">
                <a:extLst>
                  <a:ext uri="{FF2B5EF4-FFF2-40B4-BE49-F238E27FC236}">
                    <a16:creationId xmlns:a16="http://schemas.microsoft.com/office/drawing/2014/main" id="{4A4876F6-8D12-B559-0A75-A664C7E58503}"/>
                  </a:ext>
                </a:extLst>
              </p:cNvPr>
              <p:cNvGrpSpPr>
                <a:grpSpLocks/>
              </p:cNvGrpSpPr>
              <p:nvPr/>
            </p:nvGrpSpPr>
            <p:grpSpPr bwMode="auto">
              <a:xfrm>
                <a:off x="2135188" y="1113861"/>
                <a:ext cx="2660098" cy="2444632"/>
                <a:chOff x="1909763" y="1144024"/>
                <a:chExt cx="2660098" cy="2444632"/>
              </a:xfrm>
            </p:grpSpPr>
            <p:sp>
              <p:nvSpPr>
                <p:cNvPr id="212995" name="Rectangle 3">
                  <a:extLst>
                    <a:ext uri="{FF2B5EF4-FFF2-40B4-BE49-F238E27FC236}">
                      <a16:creationId xmlns:a16="http://schemas.microsoft.com/office/drawing/2014/main" id="{70850364-B477-58F4-C19F-64E3C7214BB3}"/>
                    </a:ext>
                  </a:extLst>
                </p:cNvPr>
                <p:cNvSpPr>
                  <a:spLocks noChangeArrowheads="1"/>
                </p:cNvSpPr>
                <p:nvPr/>
              </p:nvSpPr>
              <p:spPr bwMode="auto">
                <a:xfrm>
                  <a:off x="1909763" y="1144023"/>
                  <a:ext cx="2660582" cy="2444633"/>
                </a:xfrm>
                <a:prstGeom prst="rect">
                  <a:avLst/>
                </a:prstGeom>
                <a:gradFill rotWithShape="0">
                  <a:gsLst>
                    <a:gs pos="0">
                      <a:srgbClr val="666699"/>
                    </a:gs>
                    <a:gs pos="50000">
                      <a:srgbClr val="666699">
                        <a:gamma/>
                        <a:shade val="46275"/>
                        <a:invGamma/>
                      </a:srgbClr>
                    </a:gs>
                    <a:gs pos="100000">
                      <a:srgbClr val="666699"/>
                    </a:gs>
                  </a:gsLst>
                  <a:lin ang="2700000" scaled="1"/>
                </a:gradFill>
                <a:ln w="12700">
                  <a:noFill/>
                  <a:miter lim="800000"/>
                  <a:headEnd/>
                  <a:tailEnd/>
                </a:ln>
                <a:effectLst/>
              </p:spPr>
              <p:txBody>
                <a:bodyPr wrap="none" anchor="ctr"/>
                <a:lstStyle/>
                <a:p>
                  <a:pPr algn="ctr">
                    <a:lnSpc>
                      <a:spcPct val="90000"/>
                    </a:lnSpc>
                    <a:defRPr/>
                  </a:pPr>
                  <a:br>
                    <a:rPr lang="en-US" sz="2200">
                      <a:solidFill>
                        <a:schemeClr val="bg1"/>
                      </a:solidFill>
                      <a:effectLst>
                        <a:outerShdw blurRad="38100" dist="38100" dir="2700000" algn="tl">
                          <a:srgbClr val="000000"/>
                        </a:outerShdw>
                      </a:effectLst>
                      <a:latin typeface="Arial" pitchFamily="-84" charset="0"/>
                      <a:ea typeface="ＭＳ Ｐゴシック" pitchFamily="-84" charset="-128"/>
                      <a:cs typeface="ＭＳ Ｐゴシック" pitchFamily="-84" charset="-128"/>
                    </a:rPr>
                  </a:br>
                  <a:endParaRPr lang="en-US" sz="2200">
                    <a:solidFill>
                      <a:schemeClr val="bg1"/>
                    </a:solidFill>
                    <a:effectLst>
                      <a:outerShdw blurRad="38100" dist="38100" dir="2700000" algn="tl">
                        <a:srgbClr val="000000"/>
                      </a:outerShdw>
                    </a:effectLst>
                    <a:latin typeface="Arial" pitchFamily="-84" charset="0"/>
                    <a:ea typeface="ＭＳ Ｐゴシック" pitchFamily="-84" charset="-128"/>
                    <a:cs typeface="ＭＳ Ｐゴシック" pitchFamily="-84" charset="-128"/>
                  </a:endParaRPr>
                </a:p>
              </p:txBody>
            </p:sp>
            <p:sp>
              <p:nvSpPr>
                <p:cNvPr id="213008" name="Rectangle 16">
                  <a:extLst>
                    <a:ext uri="{FF2B5EF4-FFF2-40B4-BE49-F238E27FC236}">
                      <a16:creationId xmlns:a16="http://schemas.microsoft.com/office/drawing/2014/main" id="{6CB241D0-698B-D2A8-1D96-014438BDD861}"/>
                    </a:ext>
                  </a:extLst>
                </p:cNvPr>
                <p:cNvSpPr>
                  <a:spLocks noChangeArrowheads="1"/>
                </p:cNvSpPr>
                <p:nvPr/>
              </p:nvSpPr>
              <p:spPr bwMode="auto">
                <a:xfrm>
                  <a:off x="2344817" y="1257369"/>
                  <a:ext cx="1737074" cy="590518"/>
                </a:xfrm>
                <a:prstGeom prst="rect">
                  <a:avLst/>
                </a:prstGeom>
                <a:noFill/>
                <a:ln>
                  <a:noFill/>
                </a:ln>
                <a:effectLst>
                  <a:outerShdw dist="17961" dir="2700000" algn="ctr" rotWithShape="0">
                    <a:schemeClr val="tx2"/>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80000"/>
                    </a:lnSpc>
                  </a:pPr>
                  <a:r>
                    <a:rPr lang="en-US" altLang="en-US" sz="2300">
                      <a:solidFill>
                        <a:schemeClr val="bg1"/>
                      </a:solidFill>
                    </a:rPr>
                    <a:t>Self-</a:t>
                  </a:r>
                </a:p>
                <a:p>
                  <a:pPr algn="ctr" eaLnBrk="1" hangingPunct="1">
                    <a:lnSpc>
                      <a:spcPct val="80000"/>
                    </a:lnSpc>
                  </a:pPr>
                  <a:r>
                    <a:rPr lang="en-US" altLang="en-US" sz="2300">
                      <a:solidFill>
                        <a:schemeClr val="bg1"/>
                      </a:solidFill>
                    </a:rPr>
                    <a:t>Awareness</a:t>
                  </a:r>
                  <a:endParaRPr lang="en-US" altLang="en-US" sz="2300">
                    <a:solidFill>
                      <a:schemeClr val="bg1"/>
                    </a:solidFill>
                    <a:effectLst>
                      <a:outerShdw blurRad="38100" dist="38100" dir="2700000" algn="tl">
                        <a:srgbClr val="C0C0C0"/>
                      </a:outerShdw>
                    </a:effectLst>
                  </a:endParaRPr>
                </a:p>
              </p:txBody>
            </p:sp>
            <p:sp>
              <p:nvSpPr>
                <p:cNvPr id="95264" name="Rectangle 20">
                  <a:extLst>
                    <a:ext uri="{FF2B5EF4-FFF2-40B4-BE49-F238E27FC236}">
                      <a16:creationId xmlns:a16="http://schemas.microsoft.com/office/drawing/2014/main" id="{9FC84E4A-2ADD-6B87-0F5E-285509EF0F8A}"/>
                    </a:ext>
                  </a:extLst>
                </p:cNvPr>
                <p:cNvSpPr>
                  <a:spLocks noChangeArrowheads="1"/>
                </p:cNvSpPr>
                <p:nvPr/>
              </p:nvSpPr>
              <p:spPr bwMode="auto">
                <a:xfrm>
                  <a:off x="2127249" y="1895475"/>
                  <a:ext cx="2113543" cy="1183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38" tIns="47625" rIns="96838" bIns="47625">
                  <a:spAutoFit/>
                </a:bodyPr>
                <a:lstStyle>
                  <a:lvl1pPr marL="120650" indent="-120650" defTabSz="1008063"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defTabSz="1008063"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0000"/>
                    </a:lnSpc>
                    <a:buFontTx/>
                    <a:buChar char="•"/>
                  </a:pPr>
                  <a:r>
                    <a:rPr lang="en-US" altLang="en-FR" sz="1800">
                      <a:solidFill>
                        <a:schemeClr val="bg1"/>
                      </a:solidFill>
                    </a:rPr>
                    <a:t>Emotional </a:t>
                  </a:r>
                  <a:br>
                    <a:rPr lang="en-US" altLang="en-FR" sz="1800">
                      <a:solidFill>
                        <a:schemeClr val="bg1"/>
                      </a:solidFill>
                    </a:rPr>
                  </a:br>
                  <a:r>
                    <a:rPr lang="en-US" altLang="en-FR" sz="1800">
                      <a:solidFill>
                        <a:schemeClr val="bg1"/>
                      </a:solidFill>
                    </a:rPr>
                    <a:t>Self-Awareness</a:t>
                  </a:r>
                </a:p>
                <a:p>
                  <a:pPr eaLnBrk="1" hangingPunct="1">
                    <a:lnSpc>
                      <a:spcPct val="90000"/>
                    </a:lnSpc>
                    <a:buFontTx/>
                    <a:buChar char="•"/>
                  </a:pPr>
                  <a:r>
                    <a:rPr lang="en-US" altLang="en-FR" sz="1800">
                      <a:solidFill>
                        <a:schemeClr val="bg1"/>
                      </a:solidFill>
                    </a:rPr>
                    <a:t>Accurate </a:t>
                  </a:r>
                  <a:br>
                    <a:rPr lang="en-US" altLang="en-FR" sz="1800">
                      <a:solidFill>
                        <a:schemeClr val="bg1"/>
                      </a:solidFill>
                    </a:rPr>
                  </a:br>
                  <a:r>
                    <a:rPr lang="en-US" altLang="en-FR" sz="1800">
                      <a:solidFill>
                        <a:schemeClr val="bg1"/>
                      </a:solidFill>
                    </a:rPr>
                    <a:t>Self-Assessment</a:t>
                  </a:r>
                </a:p>
                <a:p>
                  <a:pPr eaLnBrk="1" hangingPunct="1">
                    <a:lnSpc>
                      <a:spcPct val="90000"/>
                    </a:lnSpc>
                    <a:buFontTx/>
                    <a:buChar char="•"/>
                  </a:pPr>
                  <a:r>
                    <a:rPr lang="en-US" altLang="en-FR" sz="1800">
                      <a:solidFill>
                        <a:schemeClr val="bg1"/>
                      </a:solidFill>
                    </a:rPr>
                    <a:t>Self-Confidence</a:t>
                  </a:r>
                </a:p>
              </p:txBody>
            </p:sp>
          </p:grpSp>
          <p:grpSp>
            <p:nvGrpSpPr>
              <p:cNvPr id="95250" name="Group 26">
                <a:extLst>
                  <a:ext uri="{FF2B5EF4-FFF2-40B4-BE49-F238E27FC236}">
                    <a16:creationId xmlns:a16="http://schemas.microsoft.com/office/drawing/2014/main" id="{4A909CEB-2AD2-26BD-A596-ABC8A96B5B55}"/>
                  </a:ext>
                </a:extLst>
              </p:cNvPr>
              <p:cNvGrpSpPr>
                <a:grpSpLocks/>
              </p:cNvGrpSpPr>
              <p:nvPr/>
            </p:nvGrpSpPr>
            <p:grpSpPr bwMode="auto">
              <a:xfrm>
                <a:off x="4760495" y="1113861"/>
                <a:ext cx="2661549" cy="2444632"/>
                <a:chOff x="4535070" y="1144024"/>
                <a:chExt cx="2661549" cy="2444632"/>
              </a:xfrm>
            </p:grpSpPr>
            <p:sp>
              <p:nvSpPr>
                <p:cNvPr id="212996" name="Rectangle 4">
                  <a:extLst>
                    <a:ext uri="{FF2B5EF4-FFF2-40B4-BE49-F238E27FC236}">
                      <a16:creationId xmlns:a16="http://schemas.microsoft.com/office/drawing/2014/main" id="{66753706-E9A8-6CF7-5DDE-57AA1ADFD86E}"/>
                    </a:ext>
                  </a:extLst>
                </p:cNvPr>
                <p:cNvSpPr>
                  <a:spLocks noChangeArrowheads="1"/>
                </p:cNvSpPr>
                <p:nvPr/>
              </p:nvSpPr>
              <p:spPr bwMode="auto">
                <a:xfrm>
                  <a:off x="4535792" y="1144023"/>
                  <a:ext cx="2660582" cy="2444633"/>
                </a:xfrm>
                <a:prstGeom prst="rect">
                  <a:avLst/>
                </a:prstGeom>
                <a:gradFill rotWithShape="0">
                  <a:gsLst>
                    <a:gs pos="0">
                      <a:srgbClr val="666699"/>
                    </a:gs>
                    <a:gs pos="50000">
                      <a:srgbClr val="666699">
                        <a:gamma/>
                        <a:shade val="46275"/>
                        <a:invGamma/>
                      </a:srgbClr>
                    </a:gs>
                    <a:gs pos="100000">
                      <a:srgbClr val="666699"/>
                    </a:gs>
                  </a:gsLst>
                  <a:lin ang="2700000" scaled="1"/>
                </a:gradFill>
                <a:ln w="12700">
                  <a:noFill/>
                  <a:miter lim="800000"/>
                  <a:headEnd/>
                  <a:tailEnd/>
                </a:ln>
                <a:effec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pPr>
                  <a:endParaRPr lang="en-US" altLang="en-US" sz="2200">
                    <a:solidFill>
                      <a:schemeClr val="bg1"/>
                    </a:solidFill>
                    <a:effectLst>
                      <a:outerShdw blurRad="38100" dist="38100" dir="2700000" algn="tl">
                        <a:srgbClr val="000000"/>
                      </a:outerShdw>
                    </a:effectLst>
                  </a:endParaRPr>
                </a:p>
                <a:p>
                  <a:pPr algn="ctr" eaLnBrk="1" hangingPunct="1">
                    <a:lnSpc>
                      <a:spcPct val="90000"/>
                    </a:lnSpc>
                  </a:pPr>
                  <a:endParaRPr lang="en-US" altLang="en-US" sz="2200">
                    <a:solidFill>
                      <a:schemeClr val="bg1"/>
                    </a:solidFill>
                    <a:effectLst>
                      <a:outerShdw blurRad="38100" dist="38100" dir="2700000" algn="tl">
                        <a:srgbClr val="000000"/>
                      </a:outerShdw>
                    </a:effectLst>
                  </a:endParaRPr>
                </a:p>
              </p:txBody>
            </p:sp>
            <p:sp>
              <p:nvSpPr>
                <p:cNvPr id="213009" name="Rectangle 17">
                  <a:extLst>
                    <a:ext uri="{FF2B5EF4-FFF2-40B4-BE49-F238E27FC236}">
                      <a16:creationId xmlns:a16="http://schemas.microsoft.com/office/drawing/2014/main" id="{6A08D3D6-B18C-53EF-09EA-9A24505C0CCE}"/>
                    </a:ext>
                  </a:extLst>
                </p:cNvPr>
                <p:cNvSpPr>
                  <a:spLocks noChangeArrowheads="1"/>
                </p:cNvSpPr>
                <p:nvPr/>
              </p:nvSpPr>
              <p:spPr bwMode="auto">
                <a:xfrm>
                  <a:off x="4994405" y="1257369"/>
                  <a:ext cx="1737074" cy="590518"/>
                </a:xfrm>
                <a:prstGeom prst="rect">
                  <a:avLst/>
                </a:prstGeom>
                <a:noFill/>
                <a:ln>
                  <a:noFill/>
                </a:ln>
                <a:effectLst>
                  <a:outerShdw dist="17961" dir="2700000" algn="ctr" rotWithShape="0">
                    <a:schemeClr val="tx2"/>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80000"/>
                    </a:lnSpc>
                  </a:pPr>
                  <a:r>
                    <a:rPr lang="en-US" altLang="en-US" sz="2300">
                      <a:solidFill>
                        <a:schemeClr val="bg1"/>
                      </a:solidFill>
                    </a:rPr>
                    <a:t>Social</a:t>
                  </a:r>
                </a:p>
                <a:p>
                  <a:pPr algn="ctr" eaLnBrk="1" hangingPunct="1">
                    <a:lnSpc>
                      <a:spcPct val="80000"/>
                    </a:lnSpc>
                  </a:pPr>
                  <a:r>
                    <a:rPr lang="en-US" altLang="en-US" sz="2300">
                      <a:solidFill>
                        <a:schemeClr val="bg1"/>
                      </a:solidFill>
                    </a:rPr>
                    <a:t>Awareness</a:t>
                  </a:r>
                  <a:endParaRPr lang="en-US" altLang="en-US" sz="2300">
                    <a:solidFill>
                      <a:schemeClr val="bg1"/>
                    </a:solidFill>
                    <a:effectLst>
                      <a:outerShdw blurRad="38100" dist="38100" dir="2700000" algn="tl">
                        <a:srgbClr val="C0C0C0"/>
                      </a:outerShdw>
                    </a:effectLst>
                  </a:endParaRPr>
                </a:p>
              </p:txBody>
            </p:sp>
            <p:sp>
              <p:nvSpPr>
                <p:cNvPr id="95261" name="Rectangle 21">
                  <a:extLst>
                    <a:ext uri="{FF2B5EF4-FFF2-40B4-BE49-F238E27FC236}">
                      <a16:creationId xmlns:a16="http://schemas.microsoft.com/office/drawing/2014/main" id="{F31E804A-6EE4-AF69-2C46-8E74BF613AC6}"/>
                    </a:ext>
                  </a:extLst>
                </p:cNvPr>
                <p:cNvSpPr>
                  <a:spLocks noChangeArrowheads="1"/>
                </p:cNvSpPr>
                <p:nvPr/>
              </p:nvSpPr>
              <p:spPr bwMode="auto">
                <a:xfrm>
                  <a:off x="4795838" y="1895475"/>
                  <a:ext cx="1951037" cy="1183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38" tIns="47625" rIns="96838" bIns="47625">
                  <a:spAutoFit/>
                </a:bodyPr>
                <a:lstStyle>
                  <a:lvl1pPr marL="120650" indent="-120650" defTabSz="1008063"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defTabSz="1008063"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0000"/>
                    </a:lnSpc>
                    <a:buFontTx/>
                    <a:buChar char="•"/>
                  </a:pPr>
                  <a:r>
                    <a:rPr lang="en-US" altLang="en-FR" sz="1800">
                      <a:solidFill>
                        <a:schemeClr val="bg1"/>
                      </a:solidFill>
                    </a:rPr>
                    <a:t>Empathy</a:t>
                  </a:r>
                </a:p>
                <a:p>
                  <a:pPr eaLnBrk="1" hangingPunct="1">
                    <a:lnSpc>
                      <a:spcPct val="90000"/>
                    </a:lnSpc>
                    <a:buFontTx/>
                    <a:buChar char="•"/>
                  </a:pPr>
                  <a:r>
                    <a:rPr lang="en-US" altLang="en-FR" sz="1800">
                      <a:solidFill>
                        <a:schemeClr val="bg1"/>
                      </a:solidFill>
                    </a:rPr>
                    <a:t>Organizational </a:t>
                  </a:r>
                  <a:br>
                    <a:rPr lang="en-US" altLang="en-FR" sz="1800">
                      <a:solidFill>
                        <a:schemeClr val="bg1"/>
                      </a:solidFill>
                    </a:rPr>
                  </a:br>
                  <a:r>
                    <a:rPr lang="en-US" altLang="en-FR" sz="1800">
                      <a:solidFill>
                        <a:schemeClr val="bg1"/>
                      </a:solidFill>
                    </a:rPr>
                    <a:t>Awareness</a:t>
                  </a:r>
                </a:p>
                <a:p>
                  <a:pPr eaLnBrk="1" hangingPunct="1">
                    <a:lnSpc>
                      <a:spcPct val="90000"/>
                    </a:lnSpc>
                    <a:buFontTx/>
                    <a:buChar char="•"/>
                  </a:pPr>
                  <a:r>
                    <a:rPr lang="en-US" altLang="en-FR" sz="1800">
                      <a:solidFill>
                        <a:schemeClr val="bg1"/>
                      </a:solidFill>
                    </a:rPr>
                    <a:t>Service Orientation</a:t>
                  </a:r>
                </a:p>
              </p:txBody>
            </p:sp>
          </p:grpSp>
          <p:grpSp>
            <p:nvGrpSpPr>
              <p:cNvPr id="95251" name="Group 27">
                <a:extLst>
                  <a:ext uri="{FF2B5EF4-FFF2-40B4-BE49-F238E27FC236}">
                    <a16:creationId xmlns:a16="http://schemas.microsoft.com/office/drawing/2014/main" id="{D1705802-BA6D-4EE2-6C5A-51C6D80AD9C8}"/>
                  </a:ext>
                </a:extLst>
              </p:cNvPr>
              <p:cNvGrpSpPr>
                <a:grpSpLocks/>
              </p:cNvGrpSpPr>
              <p:nvPr/>
            </p:nvGrpSpPr>
            <p:grpSpPr bwMode="auto">
              <a:xfrm>
                <a:off x="2135188" y="3505319"/>
                <a:ext cx="2660098" cy="2444631"/>
                <a:chOff x="1909763" y="3535482"/>
                <a:chExt cx="2660098" cy="2444631"/>
              </a:xfrm>
            </p:grpSpPr>
            <p:sp>
              <p:nvSpPr>
                <p:cNvPr id="212998" name="Rectangle 6">
                  <a:extLst>
                    <a:ext uri="{FF2B5EF4-FFF2-40B4-BE49-F238E27FC236}">
                      <a16:creationId xmlns:a16="http://schemas.microsoft.com/office/drawing/2014/main" id="{7203DFF1-8149-2FEA-BCED-7F8A5050CDF9}"/>
                    </a:ext>
                  </a:extLst>
                </p:cNvPr>
                <p:cNvSpPr>
                  <a:spLocks noChangeArrowheads="1"/>
                </p:cNvSpPr>
                <p:nvPr/>
              </p:nvSpPr>
              <p:spPr bwMode="auto">
                <a:xfrm>
                  <a:off x="1909763" y="3535481"/>
                  <a:ext cx="2660582" cy="2444632"/>
                </a:xfrm>
                <a:prstGeom prst="rect">
                  <a:avLst/>
                </a:prstGeom>
                <a:gradFill rotWithShape="0">
                  <a:gsLst>
                    <a:gs pos="0">
                      <a:srgbClr val="666699"/>
                    </a:gs>
                    <a:gs pos="50000">
                      <a:srgbClr val="666699">
                        <a:gamma/>
                        <a:shade val="46275"/>
                        <a:invGamma/>
                      </a:srgbClr>
                    </a:gs>
                    <a:gs pos="100000">
                      <a:srgbClr val="666699"/>
                    </a:gs>
                  </a:gsLst>
                  <a:lin ang="2700000" scaled="1"/>
                </a:gradFill>
                <a:ln w="12700">
                  <a:noFill/>
                  <a:miter lim="800000"/>
                  <a:headEnd/>
                  <a:tailEnd/>
                </a:ln>
                <a:effec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pPr>
                  <a:br>
                    <a:rPr lang="en-US" altLang="en-US" sz="1800">
                      <a:solidFill>
                        <a:schemeClr val="bg1"/>
                      </a:solidFill>
                      <a:effectLst>
                        <a:outerShdw blurRad="38100" dist="38100" dir="2700000" algn="tl">
                          <a:srgbClr val="000000"/>
                        </a:outerShdw>
                      </a:effectLst>
                    </a:rPr>
                  </a:br>
                  <a:endParaRPr lang="en-US" altLang="en-US" sz="2200">
                    <a:solidFill>
                      <a:schemeClr val="bg1"/>
                    </a:solidFill>
                    <a:effectLst>
                      <a:outerShdw blurRad="38100" dist="38100" dir="2700000" algn="tl">
                        <a:srgbClr val="000000"/>
                      </a:outerShdw>
                    </a:effectLst>
                  </a:endParaRPr>
                </a:p>
              </p:txBody>
            </p:sp>
            <p:sp>
              <p:nvSpPr>
                <p:cNvPr id="213010" name="Rectangle 18">
                  <a:extLst>
                    <a:ext uri="{FF2B5EF4-FFF2-40B4-BE49-F238E27FC236}">
                      <a16:creationId xmlns:a16="http://schemas.microsoft.com/office/drawing/2014/main" id="{880724E9-1E17-E1EA-A678-1EF68F594138}"/>
                    </a:ext>
                  </a:extLst>
                </p:cNvPr>
                <p:cNvSpPr>
                  <a:spLocks noChangeArrowheads="1"/>
                </p:cNvSpPr>
                <p:nvPr/>
              </p:nvSpPr>
              <p:spPr bwMode="auto">
                <a:xfrm>
                  <a:off x="2255293" y="3686609"/>
                  <a:ext cx="1985227" cy="590518"/>
                </a:xfrm>
                <a:prstGeom prst="rect">
                  <a:avLst/>
                </a:prstGeom>
                <a:noFill/>
                <a:ln>
                  <a:noFill/>
                </a:ln>
                <a:effectLst>
                  <a:outerShdw dist="17961" dir="2700000" algn="ctr" rotWithShape="0">
                    <a:schemeClr val="tx2"/>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80000"/>
                    </a:lnSpc>
                  </a:pPr>
                  <a:r>
                    <a:rPr lang="en-US" altLang="en-US" sz="2300">
                      <a:solidFill>
                        <a:schemeClr val="bg1"/>
                      </a:solidFill>
                    </a:rPr>
                    <a:t>Self-</a:t>
                  </a:r>
                </a:p>
                <a:p>
                  <a:pPr algn="ctr" eaLnBrk="1" hangingPunct="1">
                    <a:lnSpc>
                      <a:spcPct val="80000"/>
                    </a:lnSpc>
                  </a:pPr>
                  <a:r>
                    <a:rPr lang="en-US" altLang="en-US" sz="2300">
                      <a:solidFill>
                        <a:schemeClr val="bg1"/>
                      </a:solidFill>
                    </a:rPr>
                    <a:t>Management</a:t>
                  </a:r>
                  <a:endParaRPr lang="en-US" altLang="en-US" sz="2300">
                    <a:solidFill>
                      <a:schemeClr val="bg1"/>
                    </a:solidFill>
                    <a:effectLst>
                      <a:outerShdw blurRad="38100" dist="38100" dir="2700000" algn="tl">
                        <a:srgbClr val="C0C0C0"/>
                      </a:outerShdw>
                    </a:effectLst>
                  </a:endParaRPr>
                </a:p>
              </p:txBody>
            </p:sp>
            <p:sp>
              <p:nvSpPr>
                <p:cNvPr id="95258" name="Rectangle 22">
                  <a:extLst>
                    <a:ext uri="{FF2B5EF4-FFF2-40B4-BE49-F238E27FC236}">
                      <a16:creationId xmlns:a16="http://schemas.microsoft.com/office/drawing/2014/main" id="{F301666C-AC51-7B61-ED96-3E9727074D70}"/>
                    </a:ext>
                  </a:extLst>
                </p:cNvPr>
                <p:cNvSpPr>
                  <a:spLocks noChangeArrowheads="1"/>
                </p:cNvSpPr>
                <p:nvPr/>
              </p:nvSpPr>
              <p:spPr bwMode="auto">
                <a:xfrm>
                  <a:off x="2127250" y="4333875"/>
                  <a:ext cx="2425700" cy="150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38" tIns="47625" rIns="96838" bIns="47625">
                  <a:spAutoFit/>
                </a:bodyPr>
                <a:lstStyle>
                  <a:lvl1pPr marL="120650" indent="-120650" defTabSz="1008063"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defTabSz="1008063"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90000"/>
                    </a:lnSpc>
                    <a:buFontTx/>
                    <a:buChar char="•"/>
                  </a:pPr>
                  <a:r>
                    <a:rPr lang="en-US" altLang="en-FR" sz="1600">
                      <a:solidFill>
                        <a:schemeClr val="bg1"/>
                      </a:solidFill>
                    </a:rPr>
                    <a:t>Emotional Self-Control</a:t>
                  </a:r>
                </a:p>
                <a:p>
                  <a:pPr eaLnBrk="1" hangingPunct="1">
                    <a:lnSpc>
                      <a:spcPct val="90000"/>
                    </a:lnSpc>
                    <a:buFontTx/>
                    <a:buChar char="•"/>
                  </a:pPr>
                  <a:r>
                    <a:rPr lang="en-US" altLang="en-FR" sz="1600">
                      <a:solidFill>
                        <a:schemeClr val="bg1"/>
                      </a:solidFill>
                    </a:rPr>
                    <a:t>Transparency</a:t>
                  </a:r>
                </a:p>
                <a:p>
                  <a:pPr eaLnBrk="1" hangingPunct="1">
                    <a:lnSpc>
                      <a:spcPct val="90000"/>
                    </a:lnSpc>
                    <a:buFontTx/>
                    <a:buChar char="•"/>
                  </a:pPr>
                  <a:r>
                    <a:rPr lang="en-US" altLang="en-FR" sz="1600">
                      <a:solidFill>
                        <a:schemeClr val="bg1"/>
                      </a:solidFill>
                    </a:rPr>
                    <a:t>Adaptability</a:t>
                  </a:r>
                </a:p>
                <a:p>
                  <a:pPr eaLnBrk="1" hangingPunct="1">
                    <a:lnSpc>
                      <a:spcPct val="90000"/>
                    </a:lnSpc>
                    <a:buFontTx/>
                    <a:buChar char="•"/>
                  </a:pPr>
                  <a:r>
                    <a:rPr lang="en-US" altLang="en-FR" sz="1600">
                      <a:solidFill>
                        <a:schemeClr val="bg1"/>
                      </a:solidFill>
                    </a:rPr>
                    <a:t>Achievement  Orientation</a:t>
                  </a:r>
                </a:p>
                <a:p>
                  <a:pPr eaLnBrk="1" hangingPunct="1">
                    <a:lnSpc>
                      <a:spcPct val="90000"/>
                    </a:lnSpc>
                    <a:buFontTx/>
                    <a:buChar char="•"/>
                  </a:pPr>
                  <a:r>
                    <a:rPr lang="en-US" altLang="en-FR" sz="1600">
                      <a:solidFill>
                        <a:schemeClr val="bg1"/>
                      </a:solidFill>
                    </a:rPr>
                    <a:t>Initiative</a:t>
                  </a:r>
                </a:p>
                <a:p>
                  <a:pPr eaLnBrk="1" hangingPunct="1">
                    <a:lnSpc>
                      <a:spcPct val="90000"/>
                    </a:lnSpc>
                    <a:buFontTx/>
                    <a:buChar char="•"/>
                  </a:pPr>
                  <a:r>
                    <a:rPr lang="en-US" altLang="en-FR" sz="1600">
                      <a:solidFill>
                        <a:schemeClr val="bg1"/>
                      </a:solidFill>
                    </a:rPr>
                    <a:t>Optimism</a:t>
                  </a:r>
                </a:p>
              </p:txBody>
            </p:sp>
          </p:grpSp>
          <p:grpSp>
            <p:nvGrpSpPr>
              <p:cNvPr id="95252" name="Group 28">
                <a:extLst>
                  <a:ext uri="{FF2B5EF4-FFF2-40B4-BE49-F238E27FC236}">
                    <a16:creationId xmlns:a16="http://schemas.microsoft.com/office/drawing/2014/main" id="{2401E404-CA7D-ED72-D0B4-07618887A6BC}"/>
                  </a:ext>
                </a:extLst>
              </p:cNvPr>
              <p:cNvGrpSpPr>
                <a:grpSpLocks/>
              </p:cNvGrpSpPr>
              <p:nvPr/>
            </p:nvGrpSpPr>
            <p:grpSpPr bwMode="auto">
              <a:xfrm>
                <a:off x="4760495" y="3505319"/>
                <a:ext cx="2662655" cy="2444631"/>
                <a:chOff x="4535070" y="3535482"/>
                <a:chExt cx="2662655" cy="2444631"/>
              </a:xfrm>
            </p:grpSpPr>
            <p:sp>
              <p:nvSpPr>
                <p:cNvPr id="212997" name="Rectangle 5">
                  <a:extLst>
                    <a:ext uri="{FF2B5EF4-FFF2-40B4-BE49-F238E27FC236}">
                      <a16:creationId xmlns:a16="http://schemas.microsoft.com/office/drawing/2014/main" id="{C64BFFFC-D7E8-E7F4-1FD5-BA4A085DC62B}"/>
                    </a:ext>
                  </a:extLst>
                </p:cNvPr>
                <p:cNvSpPr>
                  <a:spLocks noChangeArrowheads="1"/>
                </p:cNvSpPr>
                <p:nvPr/>
              </p:nvSpPr>
              <p:spPr bwMode="auto">
                <a:xfrm>
                  <a:off x="4535792" y="3535481"/>
                  <a:ext cx="2660582" cy="2444632"/>
                </a:xfrm>
                <a:prstGeom prst="rect">
                  <a:avLst/>
                </a:prstGeom>
                <a:gradFill rotWithShape="0">
                  <a:gsLst>
                    <a:gs pos="0">
                      <a:srgbClr val="666699"/>
                    </a:gs>
                    <a:gs pos="50000">
                      <a:srgbClr val="666699">
                        <a:gamma/>
                        <a:shade val="46275"/>
                        <a:invGamma/>
                      </a:srgbClr>
                    </a:gs>
                    <a:gs pos="100000">
                      <a:srgbClr val="666699"/>
                    </a:gs>
                  </a:gsLst>
                  <a:lin ang="2700000" scaled="1"/>
                </a:gradFill>
                <a:ln w="12700">
                  <a:noFill/>
                  <a:miter lim="800000"/>
                  <a:headEnd/>
                  <a:tailEnd/>
                </a:ln>
                <a:effec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pPr>
                  <a:br>
                    <a:rPr lang="en-US" altLang="en-US" sz="1800">
                      <a:solidFill>
                        <a:schemeClr val="bg1"/>
                      </a:solidFill>
                      <a:effectLst>
                        <a:outerShdw blurRad="38100" dist="38100" dir="2700000" algn="tl">
                          <a:srgbClr val="000000"/>
                        </a:outerShdw>
                      </a:effectLst>
                    </a:rPr>
                  </a:br>
                  <a:endParaRPr lang="en-US" altLang="en-US" sz="2200">
                    <a:solidFill>
                      <a:schemeClr val="bg1"/>
                    </a:solidFill>
                    <a:effectLst>
                      <a:outerShdw blurRad="38100" dist="38100" dir="2700000" algn="tl">
                        <a:srgbClr val="000000"/>
                      </a:outerShdw>
                    </a:effectLst>
                  </a:endParaRPr>
                </a:p>
              </p:txBody>
            </p:sp>
            <p:sp>
              <p:nvSpPr>
                <p:cNvPr id="213011" name="Rectangle 19">
                  <a:extLst>
                    <a:ext uri="{FF2B5EF4-FFF2-40B4-BE49-F238E27FC236}">
                      <a16:creationId xmlns:a16="http://schemas.microsoft.com/office/drawing/2014/main" id="{F844BD8F-168C-44BE-15A4-464379D22FD5}"/>
                    </a:ext>
                  </a:extLst>
                </p:cNvPr>
                <p:cNvSpPr>
                  <a:spLocks noChangeArrowheads="1"/>
                </p:cNvSpPr>
                <p:nvPr/>
              </p:nvSpPr>
              <p:spPr bwMode="auto">
                <a:xfrm>
                  <a:off x="4684999" y="3686609"/>
                  <a:ext cx="2456405" cy="590518"/>
                </a:xfrm>
                <a:prstGeom prst="rect">
                  <a:avLst/>
                </a:prstGeom>
                <a:noFill/>
                <a:ln>
                  <a:noFill/>
                </a:ln>
                <a:effectLst>
                  <a:outerShdw dist="17961" dir="2700000" algn="ctr" rotWithShape="0">
                    <a:schemeClr val="tx2"/>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80000"/>
                    </a:lnSpc>
                  </a:pPr>
                  <a:r>
                    <a:rPr lang="en-US" altLang="en-US" sz="2300">
                      <a:solidFill>
                        <a:schemeClr val="bg1"/>
                      </a:solidFill>
                    </a:rPr>
                    <a:t>Relationship Management</a:t>
                  </a:r>
                  <a:endParaRPr lang="en-US" altLang="en-US" sz="2300">
                    <a:solidFill>
                      <a:schemeClr val="bg1"/>
                    </a:solidFill>
                    <a:effectLst>
                      <a:outerShdw blurRad="38100" dist="38100" dir="2700000" algn="tl">
                        <a:srgbClr val="C0C0C0"/>
                      </a:outerShdw>
                    </a:effectLst>
                  </a:endParaRPr>
                </a:p>
              </p:txBody>
            </p:sp>
            <p:sp>
              <p:nvSpPr>
                <p:cNvPr id="95255" name="Rectangle 23">
                  <a:extLst>
                    <a:ext uri="{FF2B5EF4-FFF2-40B4-BE49-F238E27FC236}">
                      <a16:creationId xmlns:a16="http://schemas.microsoft.com/office/drawing/2014/main" id="{CD07232D-A64A-E29B-794D-B900CBD3781A}"/>
                    </a:ext>
                  </a:extLst>
                </p:cNvPr>
                <p:cNvSpPr>
                  <a:spLocks noChangeArrowheads="1"/>
                </p:cNvSpPr>
                <p:nvPr/>
              </p:nvSpPr>
              <p:spPr bwMode="auto">
                <a:xfrm>
                  <a:off x="4795838" y="4264218"/>
                  <a:ext cx="2401887" cy="16067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38" tIns="47625" rIns="96838" bIns="47625">
                  <a:spAutoFit/>
                </a:bodyPr>
                <a:lstStyle>
                  <a:lvl1pPr marL="120650" indent="-120650" defTabSz="1008063"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defTabSz="1008063"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85000"/>
                    </a:lnSpc>
                    <a:buFontTx/>
                    <a:buChar char="•"/>
                  </a:pPr>
                  <a:r>
                    <a:rPr lang="en-US" altLang="en-FR" sz="1600">
                      <a:solidFill>
                        <a:schemeClr val="bg1"/>
                      </a:solidFill>
                    </a:rPr>
                    <a:t>Developing Others</a:t>
                  </a:r>
                </a:p>
                <a:p>
                  <a:pPr eaLnBrk="1" hangingPunct="1">
                    <a:lnSpc>
                      <a:spcPct val="85000"/>
                    </a:lnSpc>
                    <a:buFontTx/>
                    <a:buChar char="•"/>
                  </a:pPr>
                  <a:r>
                    <a:rPr lang="en-US" altLang="en-FR" sz="1600">
                      <a:solidFill>
                        <a:schemeClr val="bg1"/>
                      </a:solidFill>
                    </a:rPr>
                    <a:t>Inspirational Leadership</a:t>
                  </a:r>
                </a:p>
                <a:p>
                  <a:pPr eaLnBrk="1" hangingPunct="1">
                    <a:lnSpc>
                      <a:spcPct val="85000"/>
                    </a:lnSpc>
                    <a:buFontTx/>
                    <a:buChar char="•"/>
                  </a:pPr>
                  <a:r>
                    <a:rPr lang="en-US" altLang="en-FR" sz="1600">
                      <a:solidFill>
                        <a:schemeClr val="bg1"/>
                      </a:solidFill>
                    </a:rPr>
                    <a:t>Change Catalyst</a:t>
                  </a:r>
                </a:p>
                <a:p>
                  <a:pPr eaLnBrk="1" hangingPunct="1">
                    <a:lnSpc>
                      <a:spcPct val="85000"/>
                    </a:lnSpc>
                    <a:buFontTx/>
                    <a:buChar char="•"/>
                  </a:pPr>
                  <a:r>
                    <a:rPr lang="en-US" altLang="en-FR" sz="1600">
                      <a:solidFill>
                        <a:schemeClr val="bg1"/>
                      </a:solidFill>
                    </a:rPr>
                    <a:t>Influence</a:t>
                  </a:r>
                </a:p>
                <a:p>
                  <a:pPr eaLnBrk="1" hangingPunct="1">
                    <a:lnSpc>
                      <a:spcPct val="85000"/>
                    </a:lnSpc>
                    <a:buFontTx/>
                    <a:buChar char="•"/>
                  </a:pPr>
                  <a:r>
                    <a:rPr lang="en-US" altLang="en-FR" sz="1600">
                      <a:solidFill>
                        <a:schemeClr val="bg1"/>
                      </a:solidFill>
                    </a:rPr>
                    <a:t>Conflict Management</a:t>
                  </a:r>
                </a:p>
                <a:p>
                  <a:pPr eaLnBrk="1" hangingPunct="1">
                    <a:lnSpc>
                      <a:spcPct val="85000"/>
                    </a:lnSpc>
                    <a:buFontTx/>
                    <a:buChar char="•"/>
                  </a:pPr>
                  <a:r>
                    <a:rPr lang="en-US" altLang="en-FR" sz="1600">
                      <a:solidFill>
                        <a:schemeClr val="bg1"/>
                      </a:solidFill>
                    </a:rPr>
                    <a:t>Teamwork &amp; </a:t>
                  </a:r>
                  <a:br>
                    <a:rPr lang="en-US" altLang="en-FR" sz="1600">
                      <a:solidFill>
                        <a:schemeClr val="bg1"/>
                      </a:solidFill>
                    </a:rPr>
                  </a:br>
                  <a:r>
                    <a:rPr lang="en-US" altLang="en-FR" sz="1600">
                      <a:solidFill>
                        <a:schemeClr val="bg1"/>
                      </a:solidFill>
                    </a:rPr>
                    <a:t>Collaboration</a:t>
                  </a:r>
                </a:p>
              </p:txBody>
            </p:sp>
          </p:grpSp>
        </p:grpSp>
        <p:grpSp>
          <p:nvGrpSpPr>
            <p:cNvPr id="95240" name="Group 7">
              <a:extLst>
                <a:ext uri="{FF2B5EF4-FFF2-40B4-BE49-F238E27FC236}">
                  <a16:creationId xmlns:a16="http://schemas.microsoft.com/office/drawing/2014/main" id="{ADE63780-A533-70AD-2404-292F7EAB6847}"/>
                </a:ext>
              </a:extLst>
            </p:cNvPr>
            <p:cNvGrpSpPr>
              <a:grpSpLocks/>
            </p:cNvGrpSpPr>
            <p:nvPr/>
          </p:nvGrpSpPr>
          <p:grpSpPr bwMode="auto">
            <a:xfrm>
              <a:off x="2184400" y="1109663"/>
              <a:ext cx="5259388" cy="4781550"/>
              <a:chOff x="1481" y="977"/>
              <a:chExt cx="3058" cy="3033"/>
            </a:xfrm>
          </p:grpSpPr>
          <p:sp>
            <p:nvSpPr>
              <p:cNvPr id="95245" name="Rectangle 8">
                <a:extLst>
                  <a:ext uri="{FF2B5EF4-FFF2-40B4-BE49-F238E27FC236}">
                    <a16:creationId xmlns:a16="http://schemas.microsoft.com/office/drawing/2014/main" id="{FE1E750C-73DD-4134-5AA3-E7C4B133B900}"/>
                  </a:ext>
                </a:extLst>
              </p:cNvPr>
              <p:cNvSpPr>
                <a:spLocks noChangeArrowheads="1"/>
              </p:cNvSpPr>
              <p:nvPr/>
            </p:nvSpPr>
            <p:spPr bwMode="auto">
              <a:xfrm>
                <a:off x="1481" y="977"/>
                <a:ext cx="1518" cy="1505"/>
              </a:xfrm>
              <a:prstGeom prst="rect">
                <a:avLst/>
              </a:prstGeom>
              <a:noFill/>
              <a:ln w="50799">
                <a:solidFill>
                  <a:srgbClr val="C1CE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95246" name="Rectangle 9">
                <a:extLst>
                  <a:ext uri="{FF2B5EF4-FFF2-40B4-BE49-F238E27FC236}">
                    <a16:creationId xmlns:a16="http://schemas.microsoft.com/office/drawing/2014/main" id="{A35FE408-0825-518A-B4DC-B34AF5C3CF30}"/>
                  </a:ext>
                </a:extLst>
              </p:cNvPr>
              <p:cNvSpPr>
                <a:spLocks noChangeArrowheads="1"/>
              </p:cNvSpPr>
              <p:nvPr/>
            </p:nvSpPr>
            <p:spPr bwMode="auto">
              <a:xfrm>
                <a:off x="1481" y="2505"/>
                <a:ext cx="1518" cy="1505"/>
              </a:xfrm>
              <a:prstGeom prst="rect">
                <a:avLst/>
              </a:prstGeom>
              <a:noFill/>
              <a:ln w="50799">
                <a:solidFill>
                  <a:srgbClr val="C1CE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95247" name="Rectangle 10">
                <a:extLst>
                  <a:ext uri="{FF2B5EF4-FFF2-40B4-BE49-F238E27FC236}">
                    <a16:creationId xmlns:a16="http://schemas.microsoft.com/office/drawing/2014/main" id="{A1F2486E-48CE-C741-32EF-CBB0EDDB7E23}"/>
                  </a:ext>
                </a:extLst>
              </p:cNvPr>
              <p:cNvSpPr>
                <a:spLocks noChangeArrowheads="1"/>
              </p:cNvSpPr>
              <p:nvPr/>
            </p:nvSpPr>
            <p:spPr bwMode="auto">
              <a:xfrm>
                <a:off x="3021" y="977"/>
                <a:ext cx="1518" cy="1505"/>
              </a:xfrm>
              <a:prstGeom prst="rect">
                <a:avLst/>
              </a:prstGeom>
              <a:noFill/>
              <a:ln w="50799">
                <a:solidFill>
                  <a:srgbClr val="C1CE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95248" name="Rectangle 11">
                <a:extLst>
                  <a:ext uri="{FF2B5EF4-FFF2-40B4-BE49-F238E27FC236}">
                    <a16:creationId xmlns:a16="http://schemas.microsoft.com/office/drawing/2014/main" id="{FFCB3167-C9F0-0DF8-B6E9-3723BD653F79}"/>
                  </a:ext>
                </a:extLst>
              </p:cNvPr>
              <p:cNvSpPr>
                <a:spLocks noChangeArrowheads="1"/>
              </p:cNvSpPr>
              <p:nvPr/>
            </p:nvSpPr>
            <p:spPr bwMode="auto">
              <a:xfrm>
                <a:off x="3021" y="2505"/>
                <a:ext cx="1518" cy="1505"/>
              </a:xfrm>
              <a:prstGeom prst="rect">
                <a:avLst/>
              </a:prstGeom>
              <a:noFill/>
              <a:ln w="50799">
                <a:solidFill>
                  <a:srgbClr val="C1CE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grpSp>
        <p:grpSp>
          <p:nvGrpSpPr>
            <p:cNvPr id="95241" name="Group 29">
              <a:extLst>
                <a:ext uri="{FF2B5EF4-FFF2-40B4-BE49-F238E27FC236}">
                  <a16:creationId xmlns:a16="http://schemas.microsoft.com/office/drawing/2014/main" id="{9A803572-845E-70B8-A8FE-6A058B18C334}"/>
                </a:ext>
              </a:extLst>
            </p:cNvPr>
            <p:cNvGrpSpPr>
              <a:grpSpLocks/>
            </p:cNvGrpSpPr>
            <p:nvPr/>
          </p:nvGrpSpPr>
          <p:grpSpPr bwMode="auto">
            <a:xfrm>
              <a:off x="4338638" y="2841625"/>
              <a:ext cx="889000" cy="849313"/>
              <a:chOff x="2033588" y="3379788"/>
              <a:chExt cx="889000" cy="849312"/>
            </a:xfrm>
          </p:grpSpPr>
          <p:sp>
            <p:nvSpPr>
              <p:cNvPr id="95242" name="Oval 11">
                <a:extLst>
                  <a:ext uri="{FF2B5EF4-FFF2-40B4-BE49-F238E27FC236}">
                    <a16:creationId xmlns:a16="http://schemas.microsoft.com/office/drawing/2014/main" id="{FB402E04-CB4C-4C5F-4324-598EC650DE55}"/>
                  </a:ext>
                </a:extLst>
              </p:cNvPr>
              <p:cNvSpPr>
                <a:spLocks noChangeArrowheads="1"/>
              </p:cNvSpPr>
              <p:nvPr/>
            </p:nvSpPr>
            <p:spPr bwMode="auto">
              <a:xfrm>
                <a:off x="2559050" y="3379788"/>
                <a:ext cx="254000" cy="23336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95243" name="Freeform 12">
                <a:extLst>
                  <a:ext uri="{FF2B5EF4-FFF2-40B4-BE49-F238E27FC236}">
                    <a16:creationId xmlns:a16="http://schemas.microsoft.com/office/drawing/2014/main" id="{2DE2C30F-98CE-316C-EB96-0E5DD98DAF7D}"/>
                  </a:ext>
                </a:extLst>
              </p:cNvPr>
              <p:cNvSpPr>
                <a:spLocks/>
              </p:cNvSpPr>
              <p:nvPr/>
            </p:nvSpPr>
            <p:spPr bwMode="auto">
              <a:xfrm>
                <a:off x="2489200" y="3636963"/>
                <a:ext cx="433388" cy="588962"/>
              </a:xfrm>
              <a:custGeom>
                <a:avLst/>
                <a:gdLst>
                  <a:gd name="T0" fmla="*/ 2147483647 w 309"/>
                  <a:gd name="T1" fmla="*/ 2147483647 h 460"/>
                  <a:gd name="T2" fmla="*/ 2147483647 w 309"/>
                  <a:gd name="T3" fmla="*/ 2147483647 h 460"/>
                  <a:gd name="T4" fmla="*/ 2147483647 w 309"/>
                  <a:gd name="T5" fmla="*/ 2147483647 h 460"/>
                  <a:gd name="T6" fmla="*/ 2147483647 w 309"/>
                  <a:gd name="T7" fmla="*/ 2147483647 h 460"/>
                  <a:gd name="T8" fmla="*/ 2147483647 w 309"/>
                  <a:gd name="T9" fmla="*/ 2147483647 h 460"/>
                  <a:gd name="T10" fmla="*/ 2147483647 w 309"/>
                  <a:gd name="T11" fmla="*/ 2147483647 h 460"/>
                  <a:gd name="T12" fmla="*/ 2147483647 w 309"/>
                  <a:gd name="T13" fmla="*/ 2147483647 h 460"/>
                  <a:gd name="T14" fmla="*/ 2147483647 w 309"/>
                  <a:gd name="T15" fmla="*/ 2147483647 h 460"/>
                  <a:gd name="T16" fmla="*/ 2147483647 w 309"/>
                  <a:gd name="T17" fmla="*/ 2147483647 h 460"/>
                  <a:gd name="T18" fmla="*/ 2147483647 w 309"/>
                  <a:gd name="T19" fmla="*/ 2147483647 h 460"/>
                  <a:gd name="T20" fmla="*/ 2147483647 w 309"/>
                  <a:gd name="T21" fmla="*/ 2147483647 h 460"/>
                  <a:gd name="T22" fmla="*/ 2147483647 w 309"/>
                  <a:gd name="T23" fmla="*/ 2147483647 h 460"/>
                  <a:gd name="T24" fmla="*/ 2147483647 w 309"/>
                  <a:gd name="T25" fmla="*/ 2147483647 h 460"/>
                  <a:gd name="T26" fmla="*/ 2147483647 w 309"/>
                  <a:gd name="T27" fmla="*/ 2147483647 h 460"/>
                  <a:gd name="T28" fmla="*/ 2147483647 w 309"/>
                  <a:gd name="T29" fmla="*/ 2147483647 h 460"/>
                  <a:gd name="T30" fmla="*/ 2147483647 w 309"/>
                  <a:gd name="T31" fmla="*/ 2147483647 h 460"/>
                  <a:gd name="T32" fmla="*/ 2147483647 w 309"/>
                  <a:gd name="T33" fmla="*/ 2147483647 h 460"/>
                  <a:gd name="T34" fmla="*/ 2147483647 w 309"/>
                  <a:gd name="T35" fmla="*/ 2147483647 h 460"/>
                  <a:gd name="T36" fmla="*/ 2147483647 w 309"/>
                  <a:gd name="T37" fmla="*/ 2147483647 h 460"/>
                  <a:gd name="T38" fmla="*/ 2147483647 w 309"/>
                  <a:gd name="T39" fmla="*/ 2147483647 h 460"/>
                  <a:gd name="T40" fmla="*/ 2147483647 w 309"/>
                  <a:gd name="T41" fmla="*/ 2147483647 h 460"/>
                  <a:gd name="T42" fmla="*/ 2147483647 w 309"/>
                  <a:gd name="T43" fmla="*/ 2147483647 h 460"/>
                  <a:gd name="T44" fmla="*/ 2147483647 w 309"/>
                  <a:gd name="T45" fmla="*/ 2147483647 h 460"/>
                  <a:gd name="T46" fmla="*/ 2147483647 w 309"/>
                  <a:gd name="T47" fmla="*/ 2147483647 h 460"/>
                  <a:gd name="T48" fmla="*/ 2147483647 w 309"/>
                  <a:gd name="T49" fmla="*/ 2147483647 h 460"/>
                  <a:gd name="T50" fmla="*/ 0 w 309"/>
                  <a:gd name="T51" fmla="*/ 2147483647 h 460"/>
                  <a:gd name="T52" fmla="*/ 2147483647 w 309"/>
                  <a:gd name="T53" fmla="*/ 2147483647 h 460"/>
                  <a:gd name="T54" fmla="*/ 2147483647 w 309"/>
                  <a:gd name="T55" fmla="*/ 2147483647 h 460"/>
                  <a:gd name="T56" fmla="*/ 2147483647 w 309"/>
                  <a:gd name="T57" fmla="*/ 2147483647 h 460"/>
                  <a:gd name="T58" fmla="*/ 2147483647 w 309"/>
                  <a:gd name="T59" fmla="*/ 2147483647 h 460"/>
                  <a:gd name="T60" fmla="*/ 2147483647 w 309"/>
                  <a:gd name="T61" fmla="*/ 2147483647 h 460"/>
                  <a:gd name="T62" fmla="*/ 2147483647 w 309"/>
                  <a:gd name="T63" fmla="*/ 2147483647 h 460"/>
                  <a:gd name="T64" fmla="*/ 2147483647 w 309"/>
                  <a:gd name="T65" fmla="*/ 2147483647 h 460"/>
                  <a:gd name="T66" fmla="*/ 2147483647 w 309"/>
                  <a:gd name="T67" fmla="*/ 2147483647 h 460"/>
                  <a:gd name="T68" fmla="*/ 2147483647 w 309"/>
                  <a:gd name="T69" fmla="*/ 2147483647 h 460"/>
                  <a:gd name="T70" fmla="*/ 2147483647 w 309"/>
                  <a:gd name="T71" fmla="*/ 2147483647 h 460"/>
                  <a:gd name="T72" fmla="*/ 2147483647 w 309"/>
                  <a:gd name="T73" fmla="*/ 2147483647 h 460"/>
                  <a:gd name="T74" fmla="*/ 2147483647 w 309"/>
                  <a:gd name="T75" fmla="*/ 2147483647 h 460"/>
                  <a:gd name="T76" fmla="*/ 2147483647 w 309"/>
                  <a:gd name="T77" fmla="*/ 2147483647 h 460"/>
                  <a:gd name="T78" fmla="*/ 2147483647 w 309"/>
                  <a:gd name="T79" fmla="*/ 2147483647 h 460"/>
                  <a:gd name="T80" fmla="*/ 2147483647 w 309"/>
                  <a:gd name="T81" fmla="*/ 2147483647 h 460"/>
                  <a:gd name="T82" fmla="*/ 2147483647 w 309"/>
                  <a:gd name="T83" fmla="*/ 2147483647 h 460"/>
                  <a:gd name="T84" fmla="*/ 2147483647 w 309"/>
                  <a:gd name="T85" fmla="*/ 2147483647 h 460"/>
                  <a:gd name="T86" fmla="*/ 2147483647 w 309"/>
                  <a:gd name="T87" fmla="*/ 2147483647 h 460"/>
                  <a:gd name="T88" fmla="*/ 2147483647 w 309"/>
                  <a:gd name="T89" fmla="*/ 2147483647 h 46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309"/>
                  <a:gd name="T136" fmla="*/ 0 h 460"/>
                  <a:gd name="T137" fmla="*/ 309 w 309"/>
                  <a:gd name="T138" fmla="*/ 460 h 46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309" h="460">
                    <a:moveTo>
                      <a:pt x="54" y="457"/>
                    </a:moveTo>
                    <a:lnTo>
                      <a:pt x="54" y="450"/>
                    </a:lnTo>
                    <a:lnTo>
                      <a:pt x="55" y="445"/>
                    </a:lnTo>
                    <a:lnTo>
                      <a:pt x="57" y="441"/>
                    </a:lnTo>
                    <a:lnTo>
                      <a:pt x="59" y="437"/>
                    </a:lnTo>
                    <a:lnTo>
                      <a:pt x="62" y="434"/>
                    </a:lnTo>
                    <a:lnTo>
                      <a:pt x="64" y="433"/>
                    </a:lnTo>
                    <a:lnTo>
                      <a:pt x="68" y="431"/>
                    </a:lnTo>
                    <a:lnTo>
                      <a:pt x="83" y="424"/>
                    </a:lnTo>
                    <a:lnTo>
                      <a:pt x="107" y="416"/>
                    </a:lnTo>
                    <a:lnTo>
                      <a:pt x="133" y="406"/>
                    </a:lnTo>
                    <a:lnTo>
                      <a:pt x="159" y="397"/>
                    </a:lnTo>
                    <a:lnTo>
                      <a:pt x="164" y="393"/>
                    </a:lnTo>
                    <a:lnTo>
                      <a:pt x="169" y="390"/>
                    </a:lnTo>
                    <a:lnTo>
                      <a:pt x="172" y="385"/>
                    </a:lnTo>
                    <a:lnTo>
                      <a:pt x="175" y="380"/>
                    </a:lnTo>
                    <a:lnTo>
                      <a:pt x="176" y="374"/>
                    </a:lnTo>
                    <a:lnTo>
                      <a:pt x="177" y="369"/>
                    </a:lnTo>
                    <a:lnTo>
                      <a:pt x="176" y="365"/>
                    </a:lnTo>
                    <a:lnTo>
                      <a:pt x="174" y="357"/>
                    </a:lnTo>
                    <a:lnTo>
                      <a:pt x="169" y="349"/>
                    </a:lnTo>
                    <a:lnTo>
                      <a:pt x="168" y="343"/>
                    </a:lnTo>
                    <a:lnTo>
                      <a:pt x="167" y="339"/>
                    </a:lnTo>
                    <a:lnTo>
                      <a:pt x="168" y="335"/>
                    </a:lnTo>
                    <a:lnTo>
                      <a:pt x="170" y="330"/>
                    </a:lnTo>
                    <a:lnTo>
                      <a:pt x="172" y="326"/>
                    </a:lnTo>
                    <a:lnTo>
                      <a:pt x="172" y="323"/>
                    </a:lnTo>
                    <a:lnTo>
                      <a:pt x="171" y="320"/>
                    </a:lnTo>
                    <a:lnTo>
                      <a:pt x="169" y="318"/>
                    </a:lnTo>
                    <a:lnTo>
                      <a:pt x="166" y="316"/>
                    </a:lnTo>
                    <a:lnTo>
                      <a:pt x="164" y="314"/>
                    </a:lnTo>
                    <a:lnTo>
                      <a:pt x="161" y="313"/>
                    </a:lnTo>
                    <a:lnTo>
                      <a:pt x="159" y="313"/>
                    </a:lnTo>
                    <a:lnTo>
                      <a:pt x="163" y="311"/>
                    </a:lnTo>
                    <a:lnTo>
                      <a:pt x="166" y="308"/>
                    </a:lnTo>
                    <a:lnTo>
                      <a:pt x="169" y="306"/>
                    </a:lnTo>
                    <a:lnTo>
                      <a:pt x="171" y="303"/>
                    </a:lnTo>
                    <a:lnTo>
                      <a:pt x="172" y="299"/>
                    </a:lnTo>
                    <a:lnTo>
                      <a:pt x="171" y="295"/>
                    </a:lnTo>
                    <a:lnTo>
                      <a:pt x="170" y="292"/>
                    </a:lnTo>
                    <a:lnTo>
                      <a:pt x="166" y="286"/>
                    </a:lnTo>
                    <a:lnTo>
                      <a:pt x="162" y="280"/>
                    </a:lnTo>
                    <a:lnTo>
                      <a:pt x="161" y="276"/>
                    </a:lnTo>
                    <a:lnTo>
                      <a:pt x="160" y="273"/>
                    </a:lnTo>
                    <a:lnTo>
                      <a:pt x="161" y="271"/>
                    </a:lnTo>
                    <a:lnTo>
                      <a:pt x="162" y="269"/>
                    </a:lnTo>
                    <a:lnTo>
                      <a:pt x="164" y="267"/>
                    </a:lnTo>
                    <a:lnTo>
                      <a:pt x="167" y="265"/>
                    </a:lnTo>
                    <a:lnTo>
                      <a:pt x="171" y="264"/>
                    </a:lnTo>
                    <a:lnTo>
                      <a:pt x="177" y="262"/>
                    </a:lnTo>
                    <a:lnTo>
                      <a:pt x="182" y="260"/>
                    </a:lnTo>
                    <a:lnTo>
                      <a:pt x="186" y="257"/>
                    </a:lnTo>
                    <a:lnTo>
                      <a:pt x="190" y="254"/>
                    </a:lnTo>
                    <a:lnTo>
                      <a:pt x="193" y="249"/>
                    </a:lnTo>
                    <a:lnTo>
                      <a:pt x="194" y="244"/>
                    </a:lnTo>
                    <a:lnTo>
                      <a:pt x="193" y="240"/>
                    </a:lnTo>
                    <a:lnTo>
                      <a:pt x="191" y="236"/>
                    </a:lnTo>
                    <a:lnTo>
                      <a:pt x="187" y="231"/>
                    </a:lnTo>
                    <a:lnTo>
                      <a:pt x="180" y="225"/>
                    </a:lnTo>
                    <a:lnTo>
                      <a:pt x="158" y="203"/>
                    </a:lnTo>
                    <a:lnTo>
                      <a:pt x="140" y="185"/>
                    </a:lnTo>
                    <a:lnTo>
                      <a:pt x="137" y="179"/>
                    </a:lnTo>
                    <a:lnTo>
                      <a:pt x="135" y="175"/>
                    </a:lnTo>
                    <a:lnTo>
                      <a:pt x="135" y="163"/>
                    </a:lnTo>
                    <a:lnTo>
                      <a:pt x="134" y="153"/>
                    </a:lnTo>
                    <a:lnTo>
                      <a:pt x="133" y="141"/>
                    </a:lnTo>
                    <a:lnTo>
                      <a:pt x="128" y="129"/>
                    </a:lnTo>
                    <a:lnTo>
                      <a:pt x="123" y="117"/>
                    </a:lnTo>
                    <a:lnTo>
                      <a:pt x="112" y="99"/>
                    </a:lnTo>
                    <a:lnTo>
                      <a:pt x="100" y="86"/>
                    </a:lnTo>
                    <a:lnTo>
                      <a:pt x="90" y="75"/>
                    </a:lnTo>
                    <a:lnTo>
                      <a:pt x="77" y="65"/>
                    </a:lnTo>
                    <a:lnTo>
                      <a:pt x="62" y="56"/>
                    </a:lnTo>
                    <a:lnTo>
                      <a:pt x="47" y="49"/>
                    </a:lnTo>
                    <a:lnTo>
                      <a:pt x="31" y="43"/>
                    </a:lnTo>
                    <a:lnTo>
                      <a:pt x="16" y="40"/>
                    </a:lnTo>
                    <a:lnTo>
                      <a:pt x="0" y="37"/>
                    </a:lnTo>
                    <a:lnTo>
                      <a:pt x="0" y="25"/>
                    </a:lnTo>
                    <a:lnTo>
                      <a:pt x="14" y="24"/>
                    </a:lnTo>
                    <a:lnTo>
                      <a:pt x="29" y="23"/>
                    </a:lnTo>
                    <a:lnTo>
                      <a:pt x="43" y="22"/>
                    </a:lnTo>
                    <a:lnTo>
                      <a:pt x="57" y="21"/>
                    </a:lnTo>
                    <a:lnTo>
                      <a:pt x="72" y="20"/>
                    </a:lnTo>
                    <a:lnTo>
                      <a:pt x="86" y="18"/>
                    </a:lnTo>
                    <a:lnTo>
                      <a:pt x="100" y="17"/>
                    </a:lnTo>
                    <a:lnTo>
                      <a:pt x="113" y="16"/>
                    </a:lnTo>
                    <a:lnTo>
                      <a:pt x="128" y="14"/>
                    </a:lnTo>
                    <a:lnTo>
                      <a:pt x="143" y="13"/>
                    </a:lnTo>
                    <a:lnTo>
                      <a:pt x="157" y="11"/>
                    </a:lnTo>
                    <a:lnTo>
                      <a:pt x="171" y="9"/>
                    </a:lnTo>
                    <a:lnTo>
                      <a:pt x="185" y="7"/>
                    </a:lnTo>
                    <a:lnTo>
                      <a:pt x="200" y="5"/>
                    </a:lnTo>
                    <a:lnTo>
                      <a:pt x="216" y="3"/>
                    </a:lnTo>
                    <a:lnTo>
                      <a:pt x="230" y="0"/>
                    </a:lnTo>
                    <a:lnTo>
                      <a:pt x="230" y="350"/>
                    </a:lnTo>
                    <a:lnTo>
                      <a:pt x="230" y="360"/>
                    </a:lnTo>
                    <a:lnTo>
                      <a:pt x="231" y="369"/>
                    </a:lnTo>
                    <a:lnTo>
                      <a:pt x="232" y="378"/>
                    </a:lnTo>
                    <a:lnTo>
                      <a:pt x="233" y="386"/>
                    </a:lnTo>
                    <a:lnTo>
                      <a:pt x="235" y="394"/>
                    </a:lnTo>
                    <a:lnTo>
                      <a:pt x="239" y="402"/>
                    </a:lnTo>
                    <a:lnTo>
                      <a:pt x="242" y="409"/>
                    </a:lnTo>
                    <a:lnTo>
                      <a:pt x="246" y="415"/>
                    </a:lnTo>
                    <a:lnTo>
                      <a:pt x="251" y="421"/>
                    </a:lnTo>
                    <a:lnTo>
                      <a:pt x="256" y="426"/>
                    </a:lnTo>
                    <a:lnTo>
                      <a:pt x="262" y="431"/>
                    </a:lnTo>
                    <a:lnTo>
                      <a:pt x="270" y="435"/>
                    </a:lnTo>
                    <a:lnTo>
                      <a:pt x="278" y="438"/>
                    </a:lnTo>
                    <a:lnTo>
                      <a:pt x="288" y="442"/>
                    </a:lnTo>
                    <a:lnTo>
                      <a:pt x="297" y="444"/>
                    </a:lnTo>
                    <a:lnTo>
                      <a:pt x="308" y="446"/>
                    </a:lnTo>
                    <a:lnTo>
                      <a:pt x="308" y="459"/>
                    </a:lnTo>
                    <a:lnTo>
                      <a:pt x="298" y="459"/>
                    </a:lnTo>
                    <a:lnTo>
                      <a:pt x="288" y="459"/>
                    </a:lnTo>
                    <a:lnTo>
                      <a:pt x="278" y="459"/>
                    </a:lnTo>
                    <a:lnTo>
                      <a:pt x="268" y="458"/>
                    </a:lnTo>
                    <a:lnTo>
                      <a:pt x="257" y="458"/>
                    </a:lnTo>
                    <a:lnTo>
                      <a:pt x="247" y="458"/>
                    </a:lnTo>
                    <a:lnTo>
                      <a:pt x="237" y="457"/>
                    </a:lnTo>
                    <a:lnTo>
                      <a:pt x="226" y="457"/>
                    </a:lnTo>
                    <a:lnTo>
                      <a:pt x="216" y="457"/>
                    </a:lnTo>
                    <a:lnTo>
                      <a:pt x="206" y="457"/>
                    </a:lnTo>
                    <a:lnTo>
                      <a:pt x="196" y="457"/>
                    </a:lnTo>
                    <a:lnTo>
                      <a:pt x="186" y="457"/>
                    </a:lnTo>
                    <a:lnTo>
                      <a:pt x="176" y="456"/>
                    </a:lnTo>
                    <a:lnTo>
                      <a:pt x="166" y="456"/>
                    </a:lnTo>
                    <a:lnTo>
                      <a:pt x="156" y="456"/>
                    </a:lnTo>
                    <a:lnTo>
                      <a:pt x="146" y="456"/>
                    </a:lnTo>
                    <a:lnTo>
                      <a:pt x="136" y="456"/>
                    </a:lnTo>
                    <a:lnTo>
                      <a:pt x="126" y="456"/>
                    </a:lnTo>
                    <a:lnTo>
                      <a:pt x="116" y="456"/>
                    </a:lnTo>
                    <a:lnTo>
                      <a:pt x="106" y="457"/>
                    </a:lnTo>
                    <a:lnTo>
                      <a:pt x="96" y="457"/>
                    </a:lnTo>
                    <a:lnTo>
                      <a:pt x="86" y="457"/>
                    </a:lnTo>
                    <a:lnTo>
                      <a:pt x="76" y="457"/>
                    </a:lnTo>
                    <a:lnTo>
                      <a:pt x="66" y="457"/>
                    </a:lnTo>
                    <a:lnTo>
                      <a:pt x="54" y="457"/>
                    </a:lnTo>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95244" name="Freeform 13">
                <a:extLst>
                  <a:ext uri="{FF2B5EF4-FFF2-40B4-BE49-F238E27FC236}">
                    <a16:creationId xmlns:a16="http://schemas.microsoft.com/office/drawing/2014/main" id="{02358EA6-0D22-B172-2CFA-502387C9258D}"/>
                  </a:ext>
                </a:extLst>
              </p:cNvPr>
              <p:cNvSpPr>
                <a:spLocks/>
              </p:cNvSpPr>
              <p:nvPr/>
            </p:nvSpPr>
            <p:spPr bwMode="auto">
              <a:xfrm>
                <a:off x="2033588" y="3686175"/>
                <a:ext cx="584200" cy="542925"/>
              </a:xfrm>
              <a:custGeom>
                <a:avLst/>
                <a:gdLst>
                  <a:gd name="T0" fmla="*/ 2147483647 w 418"/>
                  <a:gd name="T1" fmla="*/ 2147483647 h 423"/>
                  <a:gd name="T2" fmla="*/ 2147483647 w 418"/>
                  <a:gd name="T3" fmla="*/ 2147483647 h 423"/>
                  <a:gd name="T4" fmla="*/ 2147483647 w 418"/>
                  <a:gd name="T5" fmla="*/ 2147483647 h 423"/>
                  <a:gd name="T6" fmla="*/ 2147483647 w 418"/>
                  <a:gd name="T7" fmla="*/ 0 h 423"/>
                  <a:gd name="T8" fmla="*/ 2147483647 w 418"/>
                  <a:gd name="T9" fmla="*/ 2147483647 h 423"/>
                  <a:gd name="T10" fmla="*/ 2147483647 w 418"/>
                  <a:gd name="T11" fmla="*/ 2147483647 h 423"/>
                  <a:gd name="T12" fmla="*/ 2147483647 w 418"/>
                  <a:gd name="T13" fmla="*/ 2147483647 h 423"/>
                  <a:gd name="T14" fmla="*/ 2147483647 w 418"/>
                  <a:gd name="T15" fmla="*/ 2147483647 h 423"/>
                  <a:gd name="T16" fmla="*/ 2147483647 w 418"/>
                  <a:gd name="T17" fmla="*/ 2147483647 h 423"/>
                  <a:gd name="T18" fmla="*/ 2147483647 w 418"/>
                  <a:gd name="T19" fmla="*/ 2147483647 h 423"/>
                  <a:gd name="T20" fmla="*/ 0 w 418"/>
                  <a:gd name="T21" fmla="*/ 2147483647 h 423"/>
                  <a:gd name="T22" fmla="*/ 2147483647 w 418"/>
                  <a:gd name="T23" fmla="*/ 2147483647 h 423"/>
                  <a:gd name="T24" fmla="*/ 2147483647 w 418"/>
                  <a:gd name="T25" fmla="*/ 2147483647 h 423"/>
                  <a:gd name="T26" fmla="*/ 2147483647 w 418"/>
                  <a:gd name="T27" fmla="*/ 2147483647 h 423"/>
                  <a:gd name="T28" fmla="*/ 2147483647 w 418"/>
                  <a:gd name="T29" fmla="*/ 2147483647 h 423"/>
                  <a:gd name="T30" fmla="*/ 2147483647 w 418"/>
                  <a:gd name="T31" fmla="*/ 2147483647 h 423"/>
                  <a:gd name="T32" fmla="*/ 2147483647 w 418"/>
                  <a:gd name="T33" fmla="*/ 2147483647 h 423"/>
                  <a:gd name="T34" fmla="*/ 2147483647 w 418"/>
                  <a:gd name="T35" fmla="*/ 2147483647 h 423"/>
                  <a:gd name="T36" fmla="*/ 2147483647 w 418"/>
                  <a:gd name="T37" fmla="*/ 2147483647 h 423"/>
                  <a:gd name="T38" fmla="*/ 2147483647 w 418"/>
                  <a:gd name="T39" fmla="*/ 2147483647 h 423"/>
                  <a:gd name="T40" fmla="*/ 2147483647 w 418"/>
                  <a:gd name="T41" fmla="*/ 2147483647 h 423"/>
                  <a:gd name="T42" fmla="*/ 2147483647 w 418"/>
                  <a:gd name="T43" fmla="*/ 2147483647 h 423"/>
                  <a:gd name="T44" fmla="*/ 2147483647 w 418"/>
                  <a:gd name="T45" fmla="*/ 2147483647 h 423"/>
                  <a:gd name="T46" fmla="*/ 2147483647 w 418"/>
                  <a:gd name="T47" fmla="*/ 2147483647 h 423"/>
                  <a:gd name="T48" fmla="*/ 2147483647 w 418"/>
                  <a:gd name="T49" fmla="*/ 2147483647 h 423"/>
                  <a:gd name="T50" fmla="*/ 2147483647 w 418"/>
                  <a:gd name="T51" fmla="*/ 2147483647 h 423"/>
                  <a:gd name="T52" fmla="*/ 2147483647 w 418"/>
                  <a:gd name="T53" fmla="*/ 2147483647 h 423"/>
                  <a:gd name="T54" fmla="*/ 2147483647 w 418"/>
                  <a:gd name="T55" fmla="*/ 2147483647 h 423"/>
                  <a:gd name="T56" fmla="*/ 2147483647 w 418"/>
                  <a:gd name="T57" fmla="*/ 2147483647 h 423"/>
                  <a:gd name="T58" fmla="*/ 2147483647 w 418"/>
                  <a:gd name="T59" fmla="*/ 2147483647 h 423"/>
                  <a:gd name="T60" fmla="*/ 2147483647 w 418"/>
                  <a:gd name="T61" fmla="*/ 2147483647 h 423"/>
                  <a:gd name="T62" fmla="*/ 2147483647 w 418"/>
                  <a:gd name="T63" fmla="*/ 2147483647 h 423"/>
                  <a:gd name="T64" fmla="*/ 2147483647 w 418"/>
                  <a:gd name="T65" fmla="*/ 2147483647 h 423"/>
                  <a:gd name="T66" fmla="*/ 2147483647 w 418"/>
                  <a:gd name="T67" fmla="*/ 2147483647 h 423"/>
                  <a:gd name="T68" fmla="*/ 2147483647 w 418"/>
                  <a:gd name="T69" fmla="*/ 2147483647 h 423"/>
                  <a:gd name="T70" fmla="*/ 2147483647 w 418"/>
                  <a:gd name="T71" fmla="*/ 2147483647 h 423"/>
                  <a:gd name="T72" fmla="*/ 2147483647 w 418"/>
                  <a:gd name="T73" fmla="*/ 2147483647 h 423"/>
                  <a:gd name="T74" fmla="*/ 2147483647 w 418"/>
                  <a:gd name="T75" fmla="*/ 2147483647 h 423"/>
                  <a:gd name="T76" fmla="*/ 2147483647 w 418"/>
                  <a:gd name="T77" fmla="*/ 2147483647 h 423"/>
                  <a:gd name="T78" fmla="*/ 2147483647 w 418"/>
                  <a:gd name="T79" fmla="*/ 2147483647 h 423"/>
                  <a:gd name="T80" fmla="*/ 2147483647 w 418"/>
                  <a:gd name="T81" fmla="*/ 2147483647 h 423"/>
                  <a:gd name="T82" fmla="*/ 2147483647 w 418"/>
                  <a:gd name="T83" fmla="*/ 2147483647 h 423"/>
                  <a:gd name="T84" fmla="*/ 2147483647 w 418"/>
                  <a:gd name="T85" fmla="*/ 2147483647 h 423"/>
                  <a:gd name="T86" fmla="*/ 2147483647 w 418"/>
                  <a:gd name="T87" fmla="*/ 2147483647 h 423"/>
                  <a:gd name="T88" fmla="*/ 2147483647 w 418"/>
                  <a:gd name="T89" fmla="*/ 2147483647 h 423"/>
                  <a:gd name="T90" fmla="*/ 2147483647 w 418"/>
                  <a:gd name="T91" fmla="*/ 2147483647 h 423"/>
                  <a:gd name="T92" fmla="*/ 2147483647 w 418"/>
                  <a:gd name="T93" fmla="*/ 2147483647 h 423"/>
                  <a:gd name="T94" fmla="*/ 2147483647 w 418"/>
                  <a:gd name="T95" fmla="*/ 2147483647 h 423"/>
                  <a:gd name="T96" fmla="*/ 2147483647 w 418"/>
                  <a:gd name="T97" fmla="*/ 2147483647 h 423"/>
                  <a:gd name="T98" fmla="*/ 2147483647 w 418"/>
                  <a:gd name="T99" fmla="*/ 2147483647 h 423"/>
                  <a:gd name="T100" fmla="*/ 2147483647 w 418"/>
                  <a:gd name="T101" fmla="*/ 2147483647 h 423"/>
                  <a:gd name="T102" fmla="*/ 2147483647 w 418"/>
                  <a:gd name="T103" fmla="*/ 2147483647 h 423"/>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418"/>
                  <a:gd name="T157" fmla="*/ 0 h 423"/>
                  <a:gd name="T158" fmla="*/ 418 w 418"/>
                  <a:gd name="T159" fmla="*/ 423 h 423"/>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418" h="423">
                    <a:moveTo>
                      <a:pt x="351" y="77"/>
                    </a:moveTo>
                    <a:lnTo>
                      <a:pt x="344" y="67"/>
                    </a:lnTo>
                    <a:lnTo>
                      <a:pt x="340" y="60"/>
                    </a:lnTo>
                    <a:lnTo>
                      <a:pt x="334" y="53"/>
                    </a:lnTo>
                    <a:lnTo>
                      <a:pt x="327" y="46"/>
                    </a:lnTo>
                    <a:lnTo>
                      <a:pt x="322" y="40"/>
                    </a:lnTo>
                    <a:lnTo>
                      <a:pt x="315" y="34"/>
                    </a:lnTo>
                    <a:lnTo>
                      <a:pt x="308" y="29"/>
                    </a:lnTo>
                    <a:lnTo>
                      <a:pt x="301" y="24"/>
                    </a:lnTo>
                    <a:lnTo>
                      <a:pt x="293" y="20"/>
                    </a:lnTo>
                    <a:lnTo>
                      <a:pt x="286" y="16"/>
                    </a:lnTo>
                    <a:lnTo>
                      <a:pt x="279" y="13"/>
                    </a:lnTo>
                    <a:lnTo>
                      <a:pt x="271" y="10"/>
                    </a:lnTo>
                    <a:lnTo>
                      <a:pt x="263" y="7"/>
                    </a:lnTo>
                    <a:lnTo>
                      <a:pt x="255" y="4"/>
                    </a:lnTo>
                    <a:lnTo>
                      <a:pt x="247" y="3"/>
                    </a:lnTo>
                    <a:lnTo>
                      <a:pt x="239" y="1"/>
                    </a:lnTo>
                    <a:lnTo>
                      <a:pt x="230" y="0"/>
                    </a:lnTo>
                    <a:lnTo>
                      <a:pt x="222" y="0"/>
                    </a:lnTo>
                    <a:lnTo>
                      <a:pt x="213" y="0"/>
                    </a:lnTo>
                    <a:lnTo>
                      <a:pt x="205" y="0"/>
                    </a:lnTo>
                    <a:lnTo>
                      <a:pt x="196" y="1"/>
                    </a:lnTo>
                    <a:lnTo>
                      <a:pt x="188" y="2"/>
                    </a:lnTo>
                    <a:lnTo>
                      <a:pt x="179" y="3"/>
                    </a:lnTo>
                    <a:lnTo>
                      <a:pt x="171" y="5"/>
                    </a:lnTo>
                    <a:lnTo>
                      <a:pt x="162" y="7"/>
                    </a:lnTo>
                    <a:lnTo>
                      <a:pt x="153" y="10"/>
                    </a:lnTo>
                    <a:lnTo>
                      <a:pt x="145" y="13"/>
                    </a:lnTo>
                    <a:lnTo>
                      <a:pt x="136" y="16"/>
                    </a:lnTo>
                    <a:lnTo>
                      <a:pt x="128" y="19"/>
                    </a:lnTo>
                    <a:lnTo>
                      <a:pt x="119" y="24"/>
                    </a:lnTo>
                    <a:lnTo>
                      <a:pt x="111" y="28"/>
                    </a:lnTo>
                    <a:lnTo>
                      <a:pt x="103" y="32"/>
                    </a:lnTo>
                    <a:lnTo>
                      <a:pt x="93" y="39"/>
                    </a:lnTo>
                    <a:lnTo>
                      <a:pt x="84" y="45"/>
                    </a:lnTo>
                    <a:lnTo>
                      <a:pt x="75" y="52"/>
                    </a:lnTo>
                    <a:lnTo>
                      <a:pt x="66" y="59"/>
                    </a:lnTo>
                    <a:lnTo>
                      <a:pt x="59" y="66"/>
                    </a:lnTo>
                    <a:lnTo>
                      <a:pt x="51" y="74"/>
                    </a:lnTo>
                    <a:lnTo>
                      <a:pt x="44" y="82"/>
                    </a:lnTo>
                    <a:lnTo>
                      <a:pt x="38" y="90"/>
                    </a:lnTo>
                    <a:lnTo>
                      <a:pt x="32" y="98"/>
                    </a:lnTo>
                    <a:lnTo>
                      <a:pt x="27" y="106"/>
                    </a:lnTo>
                    <a:lnTo>
                      <a:pt x="22" y="115"/>
                    </a:lnTo>
                    <a:lnTo>
                      <a:pt x="17" y="124"/>
                    </a:lnTo>
                    <a:lnTo>
                      <a:pt x="14" y="133"/>
                    </a:lnTo>
                    <a:lnTo>
                      <a:pt x="10" y="142"/>
                    </a:lnTo>
                    <a:lnTo>
                      <a:pt x="7" y="151"/>
                    </a:lnTo>
                    <a:lnTo>
                      <a:pt x="5" y="161"/>
                    </a:lnTo>
                    <a:lnTo>
                      <a:pt x="3" y="170"/>
                    </a:lnTo>
                    <a:lnTo>
                      <a:pt x="2" y="180"/>
                    </a:lnTo>
                    <a:lnTo>
                      <a:pt x="0" y="189"/>
                    </a:lnTo>
                    <a:lnTo>
                      <a:pt x="0" y="199"/>
                    </a:lnTo>
                    <a:lnTo>
                      <a:pt x="0" y="209"/>
                    </a:lnTo>
                    <a:lnTo>
                      <a:pt x="0" y="219"/>
                    </a:lnTo>
                    <a:lnTo>
                      <a:pt x="1" y="229"/>
                    </a:lnTo>
                    <a:lnTo>
                      <a:pt x="2" y="238"/>
                    </a:lnTo>
                    <a:lnTo>
                      <a:pt x="4" y="248"/>
                    </a:lnTo>
                    <a:lnTo>
                      <a:pt x="7" y="258"/>
                    </a:lnTo>
                    <a:lnTo>
                      <a:pt x="9" y="268"/>
                    </a:lnTo>
                    <a:lnTo>
                      <a:pt x="13" y="278"/>
                    </a:lnTo>
                    <a:lnTo>
                      <a:pt x="16" y="287"/>
                    </a:lnTo>
                    <a:lnTo>
                      <a:pt x="20" y="297"/>
                    </a:lnTo>
                    <a:lnTo>
                      <a:pt x="25" y="306"/>
                    </a:lnTo>
                    <a:lnTo>
                      <a:pt x="30" y="315"/>
                    </a:lnTo>
                    <a:lnTo>
                      <a:pt x="35" y="324"/>
                    </a:lnTo>
                    <a:lnTo>
                      <a:pt x="41" y="333"/>
                    </a:lnTo>
                    <a:lnTo>
                      <a:pt x="46" y="341"/>
                    </a:lnTo>
                    <a:lnTo>
                      <a:pt x="53" y="349"/>
                    </a:lnTo>
                    <a:lnTo>
                      <a:pt x="59" y="357"/>
                    </a:lnTo>
                    <a:lnTo>
                      <a:pt x="66" y="364"/>
                    </a:lnTo>
                    <a:lnTo>
                      <a:pt x="73" y="371"/>
                    </a:lnTo>
                    <a:lnTo>
                      <a:pt x="80" y="377"/>
                    </a:lnTo>
                    <a:lnTo>
                      <a:pt x="88" y="383"/>
                    </a:lnTo>
                    <a:lnTo>
                      <a:pt x="96" y="389"/>
                    </a:lnTo>
                    <a:lnTo>
                      <a:pt x="104" y="394"/>
                    </a:lnTo>
                    <a:lnTo>
                      <a:pt x="112" y="399"/>
                    </a:lnTo>
                    <a:lnTo>
                      <a:pt x="121" y="403"/>
                    </a:lnTo>
                    <a:lnTo>
                      <a:pt x="130" y="407"/>
                    </a:lnTo>
                    <a:lnTo>
                      <a:pt x="138" y="411"/>
                    </a:lnTo>
                    <a:lnTo>
                      <a:pt x="147" y="414"/>
                    </a:lnTo>
                    <a:lnTo>
                      <a:pt x="157" y="417"/>
                    </a:lnTo>
                    <a:lnTo>
                      <a:pt x="166" y="419"/>
                    </a:lnTo>
                    <a:lnTo>
                      <a:pt x="175" y="421"/>
                    </a:lnTo>
                    <a:lnTo>
                      <a:pt x="185" y="422"/>
                    </a:lnTo>
                    <a:lnTo>
                      <a:pt x="195" y="422"/>
                    </a:lnTo>
                    <a:lnTo>
                      <a:pt x="205" y="422"/>
                    </a:lnTo>
                    <a:lnTo>
                      <a:pt x="214" y="422"/>
                    </a:lnTo>
                    <a:lnTo>
                      <a:pt x="225" y="421"/>
                    </a:lnTo>
                    <a:lnTo>
                      <a:pt x="235" y="419"/>
                    </a:lnTo>
                    <a:lnTo>
                      <a:pt x="245" y="418"/>
                    </a:lnTo>
                    <a:lnTo>
                      <a:pt x="255" y="415"/>
                    </a:lnTo>
                    <a:lnTo>
                      <a:pt x="265" y="411"/>
                    </a:lnTo>
                    <a:lnTo>
                      <a:pt x="275" y="408"/>
                    </a:lnTo>
                    <a:lnTo>
                      <a:pt x="285" y="403"/>
                    </a:lnTo>
                    <a:lnTo>
                      <a:pt x="295" y="398"/>
                    </a:lnTo>
                    <a:lnTo>
                      <a:pt x="305" y="392"/>
                    </a:lnTo>
                    <a:lnTo>
                      <a:pt x="314" y="387"/>
                    </a:lnTo>
                    <a:lnTo>
                      <a:pt x="323" y="381"/>
                    </a:lnTo>
                    <a:lnTo>
                      <a:pt x="331" y="376"/>
                    </a:lnTo>
                    <a:lnTo>
                      <a:pt x="339" y="370"/>
                    </a:lnTo>
                    <a:lnTo>
                      <a:pt x="346" y="364"/>
                    </a:lnTo>
                    <a:lnTo>
                      <a:pt x="353" y="357"/>
                    </a:lnTo>
                    <a:lnTo>
                      <a:pt x="360" y="351"/>
                    </a:lnTo>
                    <a:lnTo>
                      <a:pt x="366" y="345"/>
                    </a:lnTo>
                    <a:lnTo>
                      <a:pt x="372" y="338"/>
                    </a:lnTo>
                    <a:lnTo>
                      <a:pt x="377" y="331"/>
                    </a:lnTo>
                    <a:lnTo>
                      <a:pt x="383" y="324"/>
                    </a:lnTo>
                    <a:lnTo>
                      <a:pt x="387" y="317"/>
                    </a:lnTo>
                    <a:lnTo>
                      <a:pt x="392" y="310"/>
                    </a:lnTo>
                    <a:lnTo>
                      <a:pt x="396" y="303"/>
                    </a:lnTo>
                    <a:lnTo>
                      <a:pt x="400" y="295"/>
                    </a:lnTo>
                    <a:lnTo>
                      <a:pt x="403" y="287"/>
                    </a:lnTo>
                    <a:lnTo>
                      <a:pt x="406" y="279"/>
                    </a:lnTo>
                    <a:lnTo>
                      <a:pt x="409" y="271"/>
                    </a:lnTo>
                    <a:lnTo>
                      <a:pt x="411" y="263"/>
                    </a:lnTo>
                    <a:lnTo>
                      <a:pt x="413" y="255"/>
                    </a:lnTo>
                    <a:lnTo>
                      <a:pt x="414" y="246"/>
                    </a:lnTo>
                    <a:lnTo>
                      <a:pt x="415" y="238"/>
                    </a:lnTo>
                    <a:lnTo>
                      <a:pt x="416" y="229"/>
                    </a:lnTo>
                    <a:lnTo>
                      <a:pt x="417" y="220"/>
                    </a:lnTo>
                    <a:lnTo>
                      <a:pt x="417" y="211"/>
                    </a:lnTo>
                    <a:lnTo>
                      <a:pt x="416" y="202"/>
                    </a:lnTo>
                    <a:lnTo>
                      <a:pt x="415" y="193"/>
                    </a:lnTo>
                    <a:lnTo>
                      <a:pt x="414" y="184"/>
                    </a:lnTo>
                    <a:lnTo>
                      <a:pt x="413" y="174"/>
                    </a:lnTo>
                    <a:lnTo>
                      <a:pt x="411" y="164"/>
                    </a:lnTo>
                    <a:lnTo>
                      <a:pt x="409" y="155"/>
                    </a:lnTo>
                    <a:lnTo>
                      <a:pt x="406" y="145"/>
                    </a:lnTo>
                    <a:lnTo>
                      <a:pt x="382" y="143"/>
                    </a:lnTo>
                    <a:lnTo>
                      <a:pt x="384" y="149"/>
                    </a:lnTo>
                    <a:lnTo>
                      <a:pt x="386" y="156"/>
                    </a:lnTo>
                    <a:lnTo>
                      <a:pt x="387" y="163"/>
                    </a:lnTo>
                    <a:lnTo>
                      <a:pt x="389" y="169"/>
                    </a:lnTo>
                    <a:lnTo>
                      <a:pt x="390" y="176"/>
                    </a:lnTo>
                    <a:lnTo>
                      <a:pt x="391" y="183"/>
                    </a:lnTo>
                    <a:lnTo>
                      <a:pt x="392" y="190"/>
                    </a:lnTo>
                    <a:lnTo>
                      <a:pt x="392" y="197"/>
                    </a:lnTo>
                    <a:lnTo>
                      <a:pt x="393" y="204"/>
                    </a:lnTo>
                    <a:lnTo>
                      <a:pt x="393" y="211"/>
                    </a:lnTo>
                    <a:lnTo>
                      <a:pt x="393" y="218"/>
                    </a:lnTo>
                    <a:lnTo>
                      <a:pt x="393" y="225"/>
                    </a:lnTo>
                    <a:lnTo>
                      <a:pt x="392" y="232"/>
                    </a:lnTo>
                    <a:lnTo>
                      <a:pt x="391" y="239"/>
                    </a:lnTo>
                    <a:lnTo>
                      <a:pt x="391" y="246"/>
                    </a:lnTo>
                    <a:lnTo>
                      <a:pt x="389" y="253"/>
                    </a:lnTo>
                    <a:lnTo>
                      <a:pt x="388" y="259"/>
                    </a:lnTo>
                    <a:lnTo>
                      <a:pt x="386" y="266"/>
                    </a:lnTo>
                    <a:lnTo>
                      <a:pt x="384" y="272"/>
                    </a:lnTo>
                    <a:lnTo>
                      <a:pt x="382" y="279"/>
                    </a:lnTo>
                    <a:lnTo>
                      <a:pt x="379" y="285"/>
                    </a:lnTo>
                    <a:lnTo>
                      <a:pt x="376" y="291"/>
                    </a:lnTo>
                    <a:lnTo>
                      <a:pt x="373" y="297"/>
                    </a:lnTo>
                    <a:lnTo>
                      <a:pt x="370" y="303"/>
                    </a:lnTo>
                    <a:lnTo>
                      <a:pt x="366" y="308"/>
                    </a:lnTo>
                    <a:lnTo>
                      <a:pt x="362" y="314"/>
                    </a:lnTo>
                    <a:lnTo>
                      <a:pt x="357" y="319"/>
                    </a:lnTo>
                    <a:lnTo>
                      <a:pt x="352" y="324"/>
                    </a:lnTo>
                    <a:lnTo>
                      <a:pt x="348" y="328"/>
                    </a:lnTo>
                    <a:lnTo>
                      <a:pt x="342" y="333"/>
                    </a:lnTo>
                    <a:lnTo>
                      <a:pt x="336" y="337"/>
                    </a:lnTo>
                    <a:lnTo>
                      <a:pt x="330" y="341"/>
                    </a:lnTo>
                    <a:lnTo>
                      <a:pt x="322" y="345"/>
                    </a:lnTo>
                    <a:lnTo>
                      <a:pt x="314" y="349"/>
                    </a:lnTo>
                    <a:lnTo>
                      <a:pt x="306" y="353"/>
                    </a:lnTo>
                    <a:lnTo>
                      <a:pt x="298" y="355"/>
                    </a:lnTo>
                    <a:lnTo>
                      <a:pt x="290" y="357"/>
                    </a:lnTo>
                    <a:lnTo>
                      <a:pt x="282" y="358"/>
                    </a:lnTo>
                    <a:lnTo>
                      <a:pt x="275" y="360"/>
                    </a:lnTo>
                    <a:lnTo>
                      <a:pt x="267" y="360"/>
                    </a:lnTo>
                    <a:lnTo>
                      <a:pt x="260" y="359"/>
                    </a:lnTo>
                    <a:lnTo>
                      <a:pt x="253" y="358"/>
                    </a:lnTo>
                    <a:lnTo>
                      <a:pt x="246" y="357"/>
                    </a:lnTo>
                    <a:lnTo>
                      <a:pt x="239" y="355"/>
                    </a:lnTo>
                    <a:lnTo>
                      <a:pt x="233" y="353"/>
                    </a:lnTo>
                    <a:lnTo>
                      <a:pt x="226" y="350"/>
                    </a:lnTo>
                    <a:lnTo>
                      <a:pt x="220" y="347"/>
                    </a:lnTo>
                    <a:lnTo>
                      <a:pt x="214" y="344"/>
                    </a:lnTo>
                    <a:lnTo>
                      <a:pt x="208" y="340"/>
                    </a:lnTo>
                    <a:lnTo>
                      <a:pt x="202" y="336"/>
                    </a:lnTo>
                    <a:lnTo>
                      <a:pt x="196" y="331"/>
                    </a:lnTo>
                    <a:lnTo>
                      <a:pt x="191" y="326"/>
                    </a:lnTo>
                    <a:lnTo>
                      <a:pt x="185" y="322"/>
                    </a:lnTo>
                    <a:lnTo>
                      <a:pt x="180" y="316"/>
                    </a:lnTo>
                    <a:lnTo>
                      <a:pt x="175" y="310"/>
                    </a:lnTo>
                    <a:lnTo>
                      <a:pt x="170" y="305"/>
                    </a:lnTo>
                    <a:lnTo>
                      <a:pt x="165" y="299"/>
                    </a:lnTo>
                    <a:lnTo>
                      <a:pt x="160" y="293"/>
                    </a:lnTo>
                    <a:lnTo>
                      <a:pt x="156" y="287"/>
                    </a:lnTo>
                    <a:lnTo>
                      <a:pt x="151" y="280"/>
                    </a:lnTo>
                    <a:lnTo>
                      <a:pt x="147" y="273"/>
                    </a:lnTo>
                    <a:lnTo>
                      <a:pt x="143" y="267"/>
                    </a:lnTo>
                    <a:lnTo>
                      <a:pt x="138" y="260"/>
                    </a:lnTo>
                    <a:lnTo>
                      <a:pt x="135" y="254"/>
                    </a:lnTo>
                    <a:lnTo>
                      <a:pt x="114" y="216"/>
                    </a:lnTo>
                    <a:lnTo>
                      <a:pt x="351" y="77"/>
                    </a:lnTo>
                    <a:lnTo>
                      <a:pt x="102" y="195"/>
                    </a:lnTo>
                    <a:lnTo>
                      <a:pt x="100" y="191"/>
                    </a:lnTo>
                    <a:lnTo>
                      <a:pt x="98" y="187"/>
                    </a:lnTo>
                    <a:lnTo>
                      <a:pt x="96" y="183"/>
                    </a:lnTo>
                    <a:lnTo>
                      <a:pt x="94" y="178"/>
                    </a:lnTo>
                    <a:lnTo>
                      <a:pt x="92" y="174"/>
                    </a:lnTo>
                    <a:lnTo>
                      <a:pt x="90" y="169"/>
                    </a:lnTo>
                    <a:lnTo>
                      <a:pt x="88" y="164"/>
                    </a:lnTo>
                    <a:lnTo>
                      <a:pt x="86" y="160"/>
                    </a:lnTo>
                    <a:lnTo>
                      <a:pt x="84" y="156"/>
                    </a:lnTo>
                    <a:lnTo>
                      <a:pt x="83" y="151"/>
                    </a:lnTo>
                    <a:lnTo>
                      <a:pt x="81" y="146"/>
                    </a:lnTo>
                    <a:lnTo>
                      <a:pt x="80" y="141"/>
                    </a:lnTo>
                    <a:lnTo>
                      <a:pt x="78" y="136"/>
                    </a:lnTo>
                    <a:lnTo>
                      <a:pt x="78" y="132"/>
                    </a:lnTo>
                    <a:lnTo>
                      <a:pt x="77" y="127"/>
                    </a:lnTo>
                    <a:lnTo>
                      <a:pt x="76" y="122"/>
                    </a:lnTo>
                    <a:lnTo>
                      <a:pt x="76" y="117"/>
                    </a:lnTo>
                    <a:lnTo>
                      <a:pt x="76" y="113"/>
                    </a:lnTo>
                    <a:lnTo>
                      <a:pt x="76" y="108"/>
                    </a:lnTo>
                    <a:lnTo>
                      <a:pt x="76" y="104"/>
                    </a:lnTo>
                    <a:lnTo>
                      <a:pt x="78" y="99"/>
                    </a:lnTo>
                    <a:lnTo>
                      <a:pt x="79" y="95"/>
                    </a:lnTo>
                    <a:lnTo>
                      <a:pt x="80" y="90"/>
                    </a:lnTo>
                    <a:lnTo>
                      <a:pt x="82" y="86"/>
                    </a:lnTo>
                    <a:lnTo>
                      <a:pt x="84" y="81"/>
                    </a:lnTo>
                    <a:lnTo>
                      <a:pt x="87" y="77"/>
                    </a:lnTo>
                    <a:lnTo>
                      <a:pt x="90" y="73"/>
                    </a:lnTo>
                    <a:lnTo>
                      <a:pt x="93" y="70"/>
                    </a:lnTo>
                    <a:lnTo>
                      <a:pt x="97" y="66"/>
                    </a:lnTo>
                    <a:lnTo>
                      <a:pt x="101" y="62"/>
                    </a:lnTo>
                    <a:lnTo>
                      <a:pt x="106" y="58"/>
                    </a:lnTo>
                    <a:lnTo>
                      <a:pt x="111" y="55"/>
                    </a:lnTo>
                    <a:lnTo>
                      <a:pt x="117" y="52"/>
                    </a:lnTo>
                    <a:lnTo>
                      <a:pt x="122" y="50"/>
                    </a:lnTo>
                    <a:lnTo>
                      <a:pt x="127" y="48"/>
                    </a:lnTo>
                    <a:lnTo>
                      <a:pt x="132" y="46"/>
                    </a:lnTo>
                    <a:lnTo>
                      <a:pt x="137" y="45"/>
                    </a:lnTo>
                    <a:lnTo>
                      <a:pt x="142" y="44"/>
                    </a:lnTo>
                    <a:lnTo>
                      <a:pt x="147" y="44"/>
                    </a:lnTo>
                    <a:lnTo>
                      <a:pt x="152" y="44"/>
                    </a:lnTo>
                    <a:lnTo>
                      <a:pt x="156" y="45"/>
                    </a:lnTo>
                    <a:lnTo>
                      <a:pt x="161" y="46"/>
                    </a:lnTo>
                    <a:lnTo>
                      <a:pt x="165" y="47"/>
                    </a:lnTo>
                    <a:lnTo>
                      <a:pt x="169" y="49"/>
                    </a:lnTo>
                    <a:lnTo>
                      <a:pt x="173" y="51"/>
                    </a:lnTo>
                    <a:lnTo>
                      <a:pt x="178" y="53"/>
                    </a:lnTo>
                    <a:lnTo>
                      <a:pt x="181" y="55"/>
                    </a:lnTo>
                    <a:lnTo>
                      <a:pt x="185" y="58"/>
                    </a:lnTo>
                    <a:lnTo>
                      <a:pt x="189" y="61"/>
                    </a:lnTo>
                    <a:lnTo>
                      <a:pt x="193" y="64"/>
                    </a:lnTo>
                    <a:lnTo>
                      <a:pt x="196" y="67"/>
                    </a:lnTo>
                    <a:lnTo>
                      <a:pt x="200" y="70"/>
                    </a:lnTo>
                    <a:lnTo>
                      <a:pt x="203" y="74"/>
                    </a:lnTo>
                    <a:lnTo>
                      <a:pt x="207" y="77"/>
                    </a:lnTo>
                    <a:lnTo>
                      <a:pt x="210" y="81"/>
                    </a:lnTo>
                    <a:lnTo>
                      <a:pt x="213" y="85"/>
                    </a:lnTo>
                    <a:lnTo>
                      <a:pt x="216" y="89"/>
                    </a:lnTo>
                    <a:lnTo>
                      <a:pt x="219" y="93"/>
                    </a:lnTo>
                    <a:lnTo>
                      <a:pt x="222" y="97"/>
                    </a:lnTo>
                    <a:lnTo>
                      <a:pt x="224" y="101"/>
                    </a:lnTo>
                    <a:lnTo>
                      <a:pt x="227" y="105"/>
                    </a:lnTo>
                    <a:lnTo>
                      <a:pt x="230" y="109"/>
                    </a:lnTo>
                    <a:lnTo>
                      <a:pt x="232" y="113"/>
                    </a:lnTo>
                    <a:lnTo>
                      <a:pt x="235" y="117"/>
                    </a:lnTo>
                    <a:lnTo>
                      <a:pt x="102" y="195"/>
                    </a:lnTo>
                    <a:lnTo>
                      <a:pt x="351" y="77"/>
                    </a:lnTo>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grpSp>
      </p:grpSp>
      <p:sp>
        <p:nvSpPr>
          <p:cNvPr id="95237" name="Espace réservé du numéro de diapositive 28">
            <a:extLst>
              <a:ext uri="{FF2B5EF4-FFF2-40B4-BE49-F238E27FC236}">
                <a16:creationId xmlns:a16="http://schemas.microsoft.com/office/drawing/2014/main" id="{B874B7CC-1A0C-EE96-107C-E568EF0B3C9C}"/>
              </a:ext>
            </a:extLst>
          </p:cNvPr>
          <p:cNvSpPr>
            <a:spLocks noGrp="1"/>
          </p:cNvSpPr>
          <p:nvPr>
            <p:ph type="sldNum" sz="quarter" idx="12"/>
          </p:nvPr>
        </p:nvSpPr>
        <p:spPr>
          <a:xfrm>
            <a:off x="8534400" y="6248400"/>
            <a:ext cx="3810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AE620D1E-5A70-CC4F-A5C3-0573C3B86AC2}" type="slidenum">
              <a:rPr lang="en-US" altLang="en-FR" sz="1400"/>
              <a:pPr eaLnBrk="1" hangingPunct="1"/>
              <a:t>61</a:t>
            </a:fld>
            <a:endParaRPr lang="en-US" altLang="en-FR" sz="1400"/>
          </a:p>
        </p:txBody>
      </p:sp>
    </p:spTree>
    <p:extLst>
      <p:ext uri="{BB962C8B-B14F-4D97-AF65-F5344CB8AC3E}">
        <p14:creationId xmlns:p14="http://schemas.microsoft.com/office/powerpoint/2010/main" val="979898378"/>
      </p:ext>
    </p:extLst>
  </p:cSld>
  <p:clrMapOvr>
    <a:masterClrMapping/>
  </p:clrMapOvr>
  <p:transition spd="slow"/>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2" name="Rectangle 2">
            <a:extLst>
              <a:ext uri="{FF2B5EF4-FFF2-40B4-BE49-F238E27FC236}">
                <a16:creationId xmlns:a16="http://schemas.microsoft.com/office/drawing/2014/main" id="{BCAB9BD1-0286-DBD7-B588-BBDF32C1A92B}"/>
              </a:ext>
            </a:extLst>
          </p:cNvPr>
          <p:cNvSpPr>
            <a:spLocks noChangeArrowheads="1"/>
          </p:cNvSpPr>
          <p:nvPr/>
        </p:nvSpPr>
        <p:spPr bwMode="auto">
          <a:xfrm>
            <a:off x="6594475" y="5759450"/>
            <a:ext cx="185737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488" tIns="44450" rIns="90488" bIns="44450">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80000"/>
              </a:lnSpc>
            </a:pPr>
            <a:r>
              <a:rPr lang="en-US" altLang="en-FR" sz="2800" i="1">
                <a:solidFill>
                  <a:srgbClr val="00279F"/>
                </a:solidFill>
              </a:rPr>
              <a:t>Positive impact</a:t>
            </a:r>
            <a:br>
              <a:rPr lang="en-US" altLang="en-FR" sz="2800" i="1">
                <a:solidFill>
                  <a:srgbClr val="00279F"/>
                </a:solidFill>
              </a:rPr>
            </a:br>
            <a:r>
              <a:rPr lang="en-US" altLang="en-FR" sz="2800" i="1">
                <a:solidFill>
                  <a:srgbClr val="00279F"/>
                </a:solidFill>
              </a:rPr>
              <a:t>on others</a:t>
            </a:r>
          </a:p>
        </p:txBody>
      </p:sp>
      <p:grpSp>
        <p:nvGrpSpPr>
          <p:cNvPr id="2" name="Group 3">
            <a:extLst>
              <a:ext uri="{FF2B5EF4-FFF2-40B4-BE49-F238E27FC236}">
                <a16:creationId xmlns:a16="http://schemas.microsoft.com/office/drawing/2014/main" id="{1C4E0590-5122-57B9-02FF-48866ADAB8DA}"/>
              </a:ext>
            </a:extLst>
          </p:cNvPr>
          <p:cNvGrpSpPr>
            <a:grpSpLocks/>
          </p:cNvGrpSpPr>
          <p:nvPr/>
        </p:nvGrpSpPr>
        <p:grpSpPr bwMode="auto">
          <a:xfrm>
            <a:off x="1801813" y="1468438"/>
            <a:ext cx="4741862" cy="4627562"/>
            <a:chOff x="1339" y="855"/>
            <a:chExt cx="2986" cy="2915"/>
          </a:xfrm>
        </p:grpSpPr>
        <p:sp>
          <p:nvSpPr>
            <p:cNvPr id="209924" name="Rectangle 4">
              <a:extLst>
                <a:ext uri="{FF2B5EF4-FFF2-40B4-BE49-F238E27FC236}">
                  <a16:creationId xmlns:a16="http://schemas.microsoft.com/office/drawing/2014/main" id="{246565B5-40DA-AAE8-2FA5-8FEF4C3753D0}"/>
                </a:ext>
              </a:extLst>
            </p:cNvPr>
            <p:cNvSpPr>
              <a:spLocks noChangeArrowheads="1"/>
            </p:cNvSpPr>
            <p:nvPr/>
          </p:nvSpPr>
          <p:spPr bwMode="auto">
            <a:xfrm>
              <a:off x="1684" y="1153"/>
              <a:ext cx="1341" cy="1323"/>
            </a:xfrm>
            <a:prstGeom prst="rect">
              <a:avLst/>
            </a:prstGeom>
            <a:gradFill rotWithShape="0">
              <a:gsLst>
                <a:gs pos="0">
                  <a:srgbClr val="666699"/>
                </a:gs>
                <a:gs pos="50000">
                  <a:srgbClr val="666699">
                    <a:gamma/>
                    <a:shade val="46275"/>
                    <a:invGamma/>
                  </a:srgbClr>
                </a:gs>
                <a:gs pos="100000">
                  <a:srgbClr val="666699"/>
                </a:gs>
              </a:gsLst>
              <a:lin ang="2700000" scaled="1"/>
            </a:gradFill>
            <a:ln w="12700">
              <a:noFill/>
              <a:miter lim="800000"/>
              <a:headEnd/>
              <a:tailEnd/>
            </a:ln>
            <a:effectLst/>
          </p:spPr>
          <p:txBody>
            <a:bodyPr wrap="none" anchor="ctr"/>
            <a:lstStyle/>
            <a:p>
              <a:pPr algn="ctr">
                <a:lnSpc>
                  <a:spcPct val="90000"/>
                </a:lnSpc>
                <a:defRPr/>
              </a:pPr>
              <a:br>
                <a:rPr lang="en-US" sz="2200">
                  <a:solidFill>
                    <a:schemeClr val="bg1"/>
                  </a:solidFill>
                  <a:effectLst>
                    <a:outerShdw blurRad="38100" dist="38100" dir="2700000" algn="tl">
                      <a:srgbClr val="000000"/>
                    </a:outerShdw>
                  </a:effectLst>
                  <a:latin typeface="Arial" pitchFamily="-84" charset="0"/>
                  <a:ea typeface="ＭＳ Ｐゴシック" pitchFamily="-84" charset="-128"/>
                  <a:cs typeface="ＭＳ Ｐゴシック" pitchFamily="-84" charset="-128"/>
                </a:rPr>
              </a:br>
              <a:endParaRPr lang="en-US" sz="2200">
                <a:solidFill>
                  <a:schemeClr val="bg1"/>
                </a:solidFill>
                <a:effectLst>
                  <a:outerShdw blurRad="38100" dist="38100" dir="2700000" algn="tl">
                    <a:srgbClr val="000000"/>
                  </a:outerShdw>
                </a:effectLst>
                <a:latin typeface="Arial" pitchFamily="-84" charset="0"/>
                <a:ea typeface="ＭＳ Ｐゴシック" pitchFamily="-84" charset="-128"/>
                <a:cs typeface="ＭＳ Ｐゴシック" pitchFamily="-84" charset="-128"/>
              </a:endParaRPr>
            </a:p>
          </p:txBody>
        </p:sp>
        <p:sp>
          <p:nvSpPr>
            <p:cNvPr id="209925" name="Rectangle 5">
              <a:extLst>
                <a:ext uri="{FF2B5EF4-FFF2-40B4-BE49-F238E27FC236}">
                  <a16:creationId xmlns:a16="http://schemas.microsoft.com/office/drawing/2014/main" id="{D7BEA0A4-833A-0C96-A706-31D82078D75A}"/>
                </a:ext>
              </a:extLst>
            </p:cNvPr>
            <p:cNvSpPr>
              <a:spLocks noChangeArrowheads="1"/>
            </p:cNvSpPr>
            <p:nvPr/>
          </p:nvSpPr>
          <p:spPr bwMode="auto">
            <a:xfrm>
              <a:off x="2996" y="1153"/>
              <a:ext cx="1329" cy="1323"/>
            </a:xfrm>
            <a:prstGeom prst="rect">
              <a:avLst/>
            </a:prstGeom>
            <a:gradFill rotWithShape="0">
              <a:gsLst>
                <a:gs pos="0">
                  <a:srgbClr val="666699"/>
                </a:gs>
                <a:gs pos="50000">
                  <a:srgbClr val="666699">
                    <a:gamma/>
                    <a:shade val="46275"/>
                    <a:invGamma/>
                  </a:srgbClr>
                </a:gs>
                <a:gs pos="100000">
                  <a:srgbClr val="666699"/>
                </a:gs>
              </a:gsLst>
              <a:lin ang="2700000" scaled="1"/>
            </a:gradFill>
            <a:ln w="12700">
              <a:noFill/>
              <a:miter lim="800000"/>
              <a:headEnd/>
              <a:tailEnd/>
            </a:ln>
            <a:effec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pPr>
              <a:endParaRPr lang="en-US" altLang="en-US" sz="2200">
                <a:solidFill>
                  <a:schemeClr val="bg1"/>
                </a:solidFill>
                <a:effectLst>
                  <a:outerShdw blurRad="38100" dist="38100" dir="2700000" algn="tl">
                    <a:srgbClr val="000000"/>
                  </a:outerShdw>
                </a:effectLst>
              </a:endParaRPr>
            </a:p>
            <a:p>
              <a:pPr algn="ctr" eaLnBrk="1" hangingPunct="1">
                <a:lnSpc>
                  <a:spcPct val="90000"/>
                </a:lnSpc>
              </a:pPr>
              <a:endParaRPr lang="en-US" altLang="en-US" sz="2200">
                <a:solidFill>
                  <a:schemeClr val="bg1"/>
                </a:solidFill>
                <a:effectLst>
                  <a:outerShdw blurRad="38100" dist="38100" dir="2700000" algn="tl">
                    <a:srgbClr val="000000"/>
                  </a:outerShdw>
                </a:effectLst>
              </a:endParaRPr>
            </a:p>
          </p:txBody>
        </p:sp>
        <p:sp>
          <p:nvSpPr>
            <p:cNvPr id="209926" name="Rectangle 6">
              <a:extLst>
                <a:ext uri="{FF2B5EF4-FFF2-40B4-BE49-F238E27FC236}">
                  <a16:creationId xmlns:a16="http://schemas.microsoft.com/office/drawing/2014/main" id="{B42936DF-219F-3FD6-D0C6-1109A463207A}"/>
                </a:ext>
              </a:extLst>
            </p:cNvPr>
            <p:cNvSpPr>
              <a:spLocks noChangeArrowheads="1"/>
            </p:cNvSpPr>
            <p:nvPr/>
          </p:nvSpPr>
          <p:spPr bwMode="auto">
            <a:xfrm>
              <a:off x="2996" y="2447"/>
              <a:ext cx="1329" cy="1323"/>
            </a:xfrm>
            <a:prstGeom prst="rect">
              <a:avLst/>
            </a:prstGeom>
            <a:gradFill rotWithShape="0">
              <a:gsLst>
                <a:gs pos="0">
                  <a:srgbClr val="666699"/>
                </a:gs>
                <a:gs pos="50000">
                  <a:srgbClr val="666699">
                    <a:gamma/>
                    <a:shade val="46275"/>
                    <a:invGamma/>
                  </a:srgbClr>
                </a:gs>
                <a:gs pos="100000">
                  <a:srgbClr val="666699"/>
                </a:gs>
              </a:gsLst>
              <a:lin ang="2700000" scaled="1"/>
            </a:gradFill>
            <a:ln w="12700">
              <a:noFill/>
              <a:miter lim="800000"/>
              <a:headEnd/>
              <a:tailEnd/>
            </a:ln>
            <a:effec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pPr>
              <a:br>
                <a:rPr lang="en-US" altLang="en-US" sz="1800">
                  <a:solidFill>
                    <a:schemeClr val="bg1"/>
                  </a:solidFill>
                  <a:effectLst>
                    <a:outerShdw blurRad="38100" dist="38100" dir="2700000" algn="tl">
                      <a:srgbClr val="000000"/>
                    </a:outerShdw>
                  </a:effectLst>
                </a:rPr>
              </a:br>
              <a:endParaRPr lang="en-US" altLang="en-US" sz="2200">
                <a:solidFill>
                  <a:schemeClr val="bg1"/>
                </a:solidFill>
                <a:effectLst>
                  <a:outerShdw blurRad="38100" dist="38100" dir="2700000" algn="tl">
                    <a:srgbClr val="000000"/>
                  </a:outerShdw>
                </a:effectLst>
              </a:endParaRPr>
            </a:p>
          </p:txBody>
        </p:sp>
        <p:sp>
          <p:nvSpPr>
            <p:cNvPr id="209927" name="Rectangle 7">
              <a:extLst>
                <a:ext uri="{FF2B5EF4-FFF2-40B4-BE49-F238E27FC236}">
                  <a16:creationId xmlns:a16="http://schemas.microsoft.com/office/drawing/2014/main" id="{60961EB8-DC6D-8E12-D3EA-DCB05D4C432C}"/>
                </a:ext>
              </a:extLst>
            </p:cNvPr>
            <p:cNvSpPr>
              <a:spLocks noChangeArrowheads="1"/>
            </p:cNvSpPr>
            <p:nvPr/>
          </p:nvSpPr>
          <p:spPr bwMode="auto">
            <a:xfrm>
              <a:off x="1684" y="2447"/>
              <a:ext cx="1341" cy="1323"/>
            </a:xfrm>
            <a:prstGeom prst="rect">
              <a:avLst/>
            </a:prstGeom>
            <a:gradFill rotWithShape="0">
              <a:gsLst>
                <a:gs pos="0">
                  <a:srgbClr val="666699"/>
                </a:gs>
                <a:gs pos="50000">
                  <a:srgbClr val="666699">
                    <a:gamma/>
                    <a:shade val="46275"/>
                    <a:invGamma/>
                  </a:srgbClr>
                </a:gs>
                <a:gs pos="100000">
                  <a:srgbClr val="666699"/>
                </a:gs>
              </a:gsLst>
              <a:lin ang="2700000" scaled="1"/>
            </a:gradFill>
            <a:ln w="12700">
              <a:noFill/>
              <a:miter lim="800000"/>
              <a:headEnd/>
              <a:tailEnd/>
            </a:ln>
            <a:effec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pPr>
              <a:br>
                <a:rPr lang="en-US" altLang="en-US" sz="1800">
                  <a:solidFill>
                    <a:schemeClr val="bg1"/>
                  </a:solidFill>
                  <a:effectLst>
                    <a:outerShdw blurRad="38100" dist="38100" dir="2700000" algn="tl">
                      <a:srgbClr val="000000"/>
                    </a:outerShdw>
                  </a:effectLst>
                </a:rPr>
              </a:br>
              <a:endParaRPr lang="en-US" altLang="en-US" sz="2200">
                <a:solidFill>
                  <a:schemeClr val="bg1"/>
                </a:solidFill>
                <a:effectLst>
                  <a:outerShdw blurRad="38100" dist="38100" dir="2700000" algn="tl">
                    <a:srgbClr val="000000"/>
                  </a:outerShdw>
                </a:effectLst>
              </a:endParaRPr>
            </a:p>
          </p:txBody>
        </p:sp>
        <p:sp>
          <p:nvSpPr>
            <p:cNvPr id="97305" name="Rectangle 8">
              <a:extLst>
                <a:ext uri="{FF2B5EF4-FFF2-40B4-BE49-F238E27FC236}">
                  <a16:creationId xmlns:a16="http://schemas.microsoft.com/office/drawing/2014/main" id="{5A90928A-82B9-DDDC-5C8D-B4BDB7A46942}"/>
                </a:ext>
              </a:extLst>
            </p:cNvPr>
            <p:cNvSpPr>
              <a:spLocks noChangeArrowheads="1"/>
            </p:cNvSpPr>
            <p:nvPr/>
          </p:nvSpPr>
          <p:spPr bwMode="auto">
            <a:xfrm>
              <a:off x="2084" y="855"/>
              <a:ext cx="505" cy="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488" tIns="44450" rIns="90488" bIns="44450">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sz="2800" i="1">
                  <a:solidFill>
                    <a:srgbClr val="00279F"/>
                  </a:solidFill>
                </a:rPr>
                <a:t>Self</a:t>
              </a:r>
              <a:endParaRPr lang="en-US" altLang="en-FR" sz="1800" i="1">
                <a:solidFill>
                  <a:srgbClr val="00279F"/>
                </a:solidFill>
              </a:endParaRPr>
            </a:p>
          </p:txBody>
        </p:sp>
        <p:grpSp>
          <p:nvGrpSpPr>
            <p:cNvPr id="97306" name="Group 9">
              <a:extLst>
                <a:ext uri="{FF2B5EF4-FFF2-40B4-BE49-F238E27FC236}">
                  <a16:creationId xmlns:a16="http://schemas.microsoft.com/office/drawing/2014/main" id="{BB359656-9C7D-4AD8-1955-6E94704BF04D}"/>
                </a:ext>
              </a:extLst>
            </p:cNvPr>
            <p:cNvGrpSpPr>
              <a:grpSpLocks/>
            </p:cNvGrpSpPr>
            <p:nvPr/>
          </p:nvGrpSpPr>
          <p:grpSpPr bwMode="auto">
            <a:xfrm>
              <a:off x="1696" y="1156"/>
              <a:ext cx="2627" cy="2605"/>
              <a:chOff x="1612" y="1075"/>
              <a:chExt cx="2627" cy="2605"/>
            </a:xfrm>
          </p:grpSpPr>
          <p:sp>
            <p:nvSpPr>
              <p:cNvPr id="97314" name="Rectangle 10">
                <a:extLst>
                  <a:ext uri="{FF2B5EF4-FFF2-40B4-BE49-F238E27FC236}">
                    <a16:creationId xmlns:a16="http://schemas.microsoft.com/office/drawing/2014/main" id="{AFCF0942-0A50-E401-BFE3-C6D12F345B42}"/>
                  </a:ext>
                </a:extLst>
              </p:cNvPr>
              <p:cNvSpPr>
                <a:spLocks noChangeArrowheads="1"/>
              </p:cNvSpPr>
              <p:nvPr/>
            </p:nvSpPr>
            <p:spPr bwMode="auto">
              <a:xfrm>
                <a:off x="1612" y="1075"/>
                <a:ext cx="1304" cy="1293"/>
              </a:xfrm>
              <a:prstGeom prst="rect">
                <a:avLst/>
              </a:prstGeom>
              <a:noFill/>
              <a:ln w="50799">
                <a:solidFill>
                  <a:srgbClr val="C1CE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97315" name="Rectangle 11">
                <a:extLst>
                  <a:ext uri="{FF2B5EF4-FFF2-40B4-BE49-F238E27FC236}">
                    <a16:creationId xmlns:a16="http://schemas.microsoft.com/office/drawing/2014/main" id="{4CD5D8E3-E463-9422-D135-325776F6F6C2}"/>
                  </a:ext>
                </a:extLst>
              </p:cNvPr>
              <p:cNvSpPr>
                <a:spLocks noChangeArrowheads="1"/>
              </p:cNvSpPr>
              <p:nvPr/>
            </p:nvSpPr>
            <p:spPr bwMode="auto">
              <a:xfrm>
                <a:off x="1612" y="2387"/>
                <a:ext cx="1304" cy="1293"/>
              </a:xfrm>
              <a:prstGeom prst="rect">
                <a:avLst/>
              </a:prstGeom>
              <a:noFill/>
              <a:ln w="50799">
                <a:solidFill>
                  <a:srgbClr val="C1CE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97316" name="Rectangle 12">
                <a:extLst>
                  <a:ext uri="{FF2B5EF4-FFF2-40B4-BE49-F238E27FC236}">
                    <a16:creationId xmlns:a16="http://schemas.microsoft.com/office/drawing/2014/main" id="{A1867212-35F7-63B5-DF4B-18BC5B33525E}"/>
                  </a:ext>
                </a:extLst>
              </p:cNvPr>
              <p:cNvSpPr>
                <a:spLocks noChangeArrowheads="1"/>
              </p:cNvSpPr>
              <p:nvPr/>
            </p:nvSpPr>
            <p:spPr bwMode="auto">
              <a:xfrm>
                <a:off x="2935" y="1075"/>
                <a:ext cx="1304" cy="1293"/>
              </a:xfrm>
              <a:prstGeom prst="rect">
                <a:avLst/>
              </a:prstGeom>
              <a:noFill/>
              <a:ln w="50799">
                <a:solidFill>
                  <a:srgbClr val="C1CE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97317" name="Rectangle 13">
                <a:extLst>
                  <a:ext uri="{FF2B5EF4-FFF2-40B4-BE49-F238E27FC236}">
                    <a16:creationId xmlns:a16="http://schemas.microsoft.com/office/drawing/2014/main" id="{9992B916-E7B5-1FA9-3488-634F1444DB4E}"/>
                  </a:ext>
                </a:extLst>
              </p:cNvPr>
              <p:cNvSpPr>
                <a:spLocks noChangeArrowheads="1"/>
              </p:cNvSpPr>
              <p:nvPr/>
            </p:nvSpPr>
            <p:spPr bwMode="auto">
              <a:xfrm>
                <a:off x="2935" y="2387"/>
                <a:ext cx="1304" cy="1293"/>
              </a:xfrm>
              <a:prstGeom prst="rect">
                <a:avLst/>
              </a:prstGeom>
              <a:noFill/>
              <a:ln w="50799">
                <a:solidFill>
                  <a:srgbClr val="C1CE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grpSp>
        <p:sp>
          <p:nvSpPr>
            <p:cNvPr id="97307" name="Rectangle 14">
              <a:extLst>
                <a:ext uri="{FF2B5EF4-FFF2-40B4-BE49-F238E27FC236}">
                  <a16:creationId xmlns:a16="http://schemas.microsoft.com/office/drawing/2014/main" id="{8F72C7A3-C9EB-D8FE-D68E-52D6873546F3}"/>
                </a:ext>
              </a:extLst>
            </p:cNvPr>
            <p:cNvSpPr>
              <a:spLocks noChangeArrowheads="1"/>
            </p:cNvSpPr>
            <p:nvPr/>
          </p:nvSpPr>
          <p:spPr bwMode="auto">
            <a:xfrm>
              <a:off x="3273" y="855"/>
              <a:ext cx="795" cy="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488" tIns="44450" rIns="90488" bIns="44450">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sz="2800" i="1">
                  <a:solidFill>
                    <a:srgbClr val="00279F"/>
                  </a:solidFill>
                </a:rPr>
                <a:t>Others</a:t>
              </a:r>
            </a:p>
          </p:txBody>
        </p:sp>
        <p:sp>
          <p:nvSpPr>
            <p:cNvPr id="97308" name="Rectangle 15">
              <a:extLst>
                <a:ext uri="{FF2B5EF4-FFF2-40B4-BE49-F238E27FC236}">
                  <a16:creationId xmlns:a16="http://schemas.microsoft.com/office/drawing/2014/main" id="{63058FD5-AD39-0982-F09B-E82D727E2840}"/>
                </a:ext>
              </a:extLst>
            </p:cNvPr>
            <p:cNvSpPr>
              <a:spLocks noChangeArrowheads="1"/>
            </p:cNvSpPr>
            <p:nvPr/>
          </p:nvSpPr>
          <p:spPr bwMode="auto">
            <a:xfrm rot="-5400000">
              <a:off x="908" y="1643"/>
              <a:ext cx="1232" cy="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488" tIns="44450" rIns="90488" bIns="44450">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sz="2800" i="1">
                  <a:solidFill>
                    <a:srgbClr val="00279F"/>
                  </a:solidFill>
                </a:rPr>
                <a:t>Awareness</a:t>
              </a:r>
            </a:p>
          </p:txBody>
        </p:sp>
        <p:sp>
          <p:nvSpPr>
            <p:cNvPr id="97309" name="Rectangle 16">
              <a:extLst>
                <a:ext uri="{FF2B5EF4-FFF2-40B4-BE49-F238E27FC236}">
                  <a16:creationId xmlns:a16="http://schemas.microsoft.com/office/drawing/2014/main" id="{BEB747C6-1698-C22D-B82A-680710EF02F6}"/>
                </a:ext>
              </a:extLst>
            </p:cNvPr>
            <p:cNvSpPr>
              <a:spLocks noChangeArrowheads="1"/>
            </p:cNvSpPr>
            <p:nvPr/>
          </p:nvSpPr>
          <p:spPr bwMode="auto">
            <a:xfrm rot="-5400000">
              <a:off x="1042" y="2947"/>
              <a:ext cx="962" cy="3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488" tIns="44450" rIns="90488" bIns="44450">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sz="3200" i="1">
                  <a:solidFill>
                    <a:srgbClr val="00279F"/>
                  </a:solidFill>
                </a:rPr>
                <a:t>Actions</a:t>
              </a:r>
            </a:p>
          </p:txBody>
        </p:sp>
        <p:grpSp>
          <p:nvGrpSpPr>
            <p:cNvPr id="97310" name="Group 17">
              <a:extLst>
                <a:ext uri="{FF2B5EF4-FFF2-40B4-BE49-F238E27FC236}">
                  <a16:creationId xmlns:a16="http://schemas.microsoft.com/office/drawing/2014/main" id="{09581BD4-BE9A-35AD-6CCB-3D94F97D197C}"/>
                </a:ext>
              </a:extLst>
            </p:cNvPr>
            <p:cNvGrpSpPr>
              <a:grpSpLocks/>
            </p:cNvGrpSpPr>
            <p:nvPr/>
          </p:nvGrpSpPr>
          <p:grpSpPr bwMode="auto">
            <a:xfrm>
              <a:off x="2745" y="1956"/>
              <a:ext cx="635" cy="662"/>
              <a:chOff x="2661" y="1872"/>
              <a:chExt cx="635" cy="662"/>
            </a:xfrm>
          </p:grpSpPr>
          <p:sp>
            <p:nvSpPr>
              <p:cNvPr id="97311" name="Oval 18">
                <a:extLst>
                  <a:ext uri="{FF2B5EF4-FFF2-40B4-BE49-F238E27FC236}">
                    <a16:creationId xmlns:a16="http://schemas.microsoft.com/office/drawing/2014/main" id="{EC1E7951-D3FF-64C0-CB43-658AB2A21AFA}"/>
                  </a:ext>
                </a:extLst>
              </p:cNvPr>
              <p:cNvSpPr>
                <a:spLocks noChangeArrowheads="1"/>
              </p:cNvSpPr>
              <p:nvPr/>
            </p:nvSpPr>
            <p:spPr bwMode="auto">
              <a:xfrm>
                <a:off x="3037" y="1872"/>
                <a:ext cx="181" cy="18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97312" name="Freeform 19">
                <a:extLst>
                  <a:ext uri="{FF2B5EF4-FFF2-40B4-BE49-F238E27FC236}">
                    <a16:creationId xmlns:a16="http://schemas.microsoft.com/office/drawing/2014/main" id="{00D796C4-3CB1-B090-087F-978B0EA9ACB4}"/>
                  </a:ext>
                </a:extLst>
              </p:cNvPr>
              <p:cNvSpPr>
                <a:spLocks/>
              </p:cNvSpPr>
              <p:nvPr/>
            </p:nvSpPr>
            <p:spPr bwMode="auto">
              <a:xfrm>
                <a:off x="2987" y="2072"/>
                <a:ext cx="309" cy="460"/>
              </a:xfrm>
              <a:custGeom>
                <a:avLst/>
                <a:gdLst>
                  <a:gd name="T0" fmla="*/ 55 w 309"/>
                  <a:gd name="T1" fmla="*/ 445 h 460"/>
                  <a:gd name="T2" fmla="*/ 62 w 309"/>
                  <a:gd name="T3" fmla="*/ 434 h 460"/>
                  <a:gd name="T4" fmla="*/ 83 w 309"/>
                  <a:gd name="T5" fmla="*/ 424 h 460"/>
                  <a:gd name="T6" fmla="*/ 159 w 309"/>
                  <a:gd name="T7" fmla="*/ 397 h 460"/>
                  <a:gd name="T8" fmla="*/ 172 w 309"/>
                  <a:gd name="T9" fmla="*/ 385 h 460"/>
                  <a:gd name="T10" fmla="*/ 177 w 309"/>
                  <a:gd name="T11" fmla="*/ 369 h 460"/>
                  <a:gd name="T12" fmla="*/ 169 w 309"/>
                  <a:gd name="T13" fmla="*/ 349 h 460"/>
                  <a:gd name="T14" fmla="*/ 168 w 309"/>
                  <a:gd name="T15" fmla="*/ 335 h 460"/>
                  <a:gd name="T16" fmla="*/ 172 w 309"/>
                  <a:gd name="T17" fmla="*/ 323 h 460"/>
                  <a:gd name="T18" fmla="*/ 166 w 309"/>
                  <a:gd name="T19" fmla="*/ 316 h 460"/>
                  <a:gd name="T20" fmla="*/ 159 w 309"/>
                  <a:gd name="T21" fmla="*/ 313 h 460"/>
                  <a:gd name="T22" fmla="*/ 169 w 309"/>
                  <a:gd name="T23" fmla="*/ 306 h 460"/>
                  <a:gd name="T24" fmla="*/ 171 w 309"/>
                  <a:gd name="T25" fmla="*/ 295 h 460"/>
                  <a:gd name="T26" fmla="*/ 162 w 309"/>
                  <a:gd name="T27" fmla="*/ 280 h 460"/>
                  <a:gd name="T28" fmla="*/ 161 w 309"/>
                  <a:gd name="T29" fmla="*/ 271 h 460"/>
                  <a:gd name="T30" fmla="*/ 167 w 309"/>
                  <a:gd name="T31" fmla="*/ 265 h 460"/>
                  <a:gd name="T32" fmla="*/ 182 w 309"/>
                  <a:gd name="T33" fmla="*/ 260 h 460"/>
                  <a:gd name="T34" fmla="*/ 193 w 309"/>
                  <a:gd name="T35" fmla="*/ 249 h 460"/>
                  <a:gd name="T36" fmla="*/ 191 w 309"/>
                  <a:gd name="T37" fmla="*/ 236 h 460"/>
                  <a:gd name="T38" fmla="*/ 158 w 309"/>
                  <a:gd name="T39" fmla="*/ 203 h 460"/>
                  <a:gd name="T40" fmla="*/ 135 w 309"/>
                  <a:gd name="T41" fmla="*/ 175 h 460"/>
                  <a:gd name="T42" fmla="*/ 133 w 309"/>
                  <a:gd name="T43" fmla="*/ 141 h 460"/>
                  <a:gd name="T44" fmla="*/ 112 w 309"/>
                  <a:gd name="T45" fmla="*/ 99 h 460"/>
                  <a:gd name="T46" fmla="*/ 77 w 309"/>
                  <a:gd name="T47" fmla="*/ 65 h 460"/>
                  <a:gd name="T48" fmla="*/ 31 w 309"/>
                  <a:gd name="T49" fmla="*/ 43 h 460"/>
                  <a:gd name="T50" fmla="*/ 0 w 309"/>
                  <a:gd name="T51" fmla="*/ 25 h 460"/>
                  <a:gd name="T52" fmla="*/ 43 w 309"/>
                  <a:gd name="T53" fmla="*/ 22 h 460"/>
                  <a:gd name="T54" fmla="*/ 86 w 309"/>
                  <a:gd name="T55" fmla="*/ 18 h 460"/>
                  <a:gd name="T56" fmla="*/ 128 w 309"/>
                  <a:gd name="T57" fmla="*/ 14 h 460"/>
                  <a:gd name="T58" fmla="*/ 171 w 309"/>
                  <a:gd name="T59" fmla="*/ 9 h 460"/>
                  <a:gd name="T60" fmla="*/ 216 w 309"/>
                  <a:gd name="T61" fmla="*/ 3 h 460"/>
                  <a:gd name="T62" fmla="*/ 230 w 309"/>
                  <a:gd name="T63" fmla="*/ 360 h 460"/>
                  <a:gd name="T64" fmla="*/ 233 w 309"/>
                  <a:gd name="T65" fmla="*/ 386 h 460"/>
                  <a:gd name="T66" fmla="*/ 242 w 309"/>
                  <a:gd name="T67" fmla="*/ 409 h 460"/>
                  <a:gd name="T68" fmla="*/ 256 w 309"/>
                  <a:gd name="T69" fmla="*/ 426 h 460"/>
                  <a:gd name="T70" fmla="*/ 278 w 309"/>
                  <a:gd name="T71" fmla="*/ 438 h 460"/>
                  <a:gd name="T72" fmla="*/ 308 w 309"/>
                  <a:gd name="T73" fmla="*/ 446 h 460"/>
                  <a:gd name="T74" fmla="*/ 288 w 309"/>
                  <a:gd name="T75" fmla="*/ 459 h 460"/>
                  <a:gd name="T76" fmla="*/ 257 w 309"/>
                  <a:gd name="T77" fmla="*/ 458 h 460"/>
                  <a:gd name="T78" fmla="*/ 226 w 309"/>
                  <a:gd name="T79" fmla="*/ 457 h 460"/>
                  <a:gd name="T80" fmla="*/ 196 w 309"/>
                  <a:gd name="T81" fmla="*/ 457 h 460"/>
                  <a:gd name="T82" fmla="*/ 166 w 309"/>
                  <a:gd name="T83" fmla="*/ 456 h 460"/>
                  <a:gd name="T84" fmla="*/ 136 w 309"/>
                  <a:gd name="T85" fmla="*/ 456 h 460"/>
                  <a:gd name="T86" fmla="*/ 106 w 309"/>
                  <a:gd name="T87" fmla="*/ 457 h 460"/>
                  <a:gd name="T88" fmla="*/ 76 w 309"/>
                  <a:gd name="T89" fmla="*/ 457 h 46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309"/>
                  <a:gd name="T136" fmla="*/ 0 h 460"/>
                  <a:gd name="T137" fmla="*/ 309 w 309"/>
                  <a:gd name="T138" fmla="*/ 460 h 46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309" h="460">
                    <a:moveTo>
                      <a:pt x="54" y="457"/>
                    </a:moveTo>
                    <a:lnTo>
                      <a:pt x="54" y="450"/>
                    </a:lnTo>
                    <a:lnTo>
                      <a:pt x="55" y="445"/>
                    </a:lnTo>
                    <a:lnTo>
                      <a:pt x="57" y="441"/>
                    </a:lnTo>
                    <a:lnTo>
                      <a:pt x="59" y="437"/>
                    </a:lnTo>
                    <a:lnTo>
                      <a:pt x="62" y="434"/>
                    </a:lnTo>
                    <a:lnTo>
                      <a:pt x="64" y="433"/>
                    </a:lnTo>
                    <a:lnTo>
                      <a:pt x="68" y="431"/>
                    </a:lnTo>
                    <a:lnTo>
                      <a:pt x="83" y="424"/>
                    </a:lnTo>
                    <a:lnTo>
                      <a:pt x="107" y="416"/>
                    </a:lnTo>
                    <a:lnTo>
                      <a:pt x="133" y="406"/>
                    </a:lnTo>
                    <a:lnTo>
                      <a:pt x="159" y="397"/>
                    </a:lnTo>
                    <a:lnTo>
                      <a:pt x="164" y="393"/>
                    </a:lnTo>
                    <a:lnTo>
                      <a:pt x="169" y="390"/>
                    </a:lnTo>
                    <a:lnTo>
                      <a:pt x="172" y="385"/>
                    </a:lnTo>
                    <a:lnTo>
                      <a:pt x="175" y="380"/>
                    </a:lnTo>
                    <a:lnTo>
                      <a:pt x="176" y="374"/>
                    </a:lnTo>
                    <a:lnTo>
                      <a:pt x="177" y="369"/>
                    </a:lnTo>
                    <a:lnTo>
                      <a:pt x="176" y="365"/>
                    </a:lnTo>
                    <a:lnTo>
                      <a:pt x="174" y="357"/>
                    </a:lnTo>
                    <a:lnTo>
                      <a:pt x="169" y="349"/>
                    </a:lnTo>
                    <a:lnTo>
                      <a:pt x="168" y="343"/>
                    </a:lnTo>
                    <a:lnTo>
                      <a:pt x="167" y="339"/>
                    </a:lnTo>
                    <a:lnTo>
                      <a:pt x="168" y="335"/>
                    </a:lnTo>
                    <a:lnTo>
                      <a:pt x="170" y="330"/>
                    </a:lnTo>
                    <a:lnTo>
                      <a:pt x="172" y="326"/>
                    </a:lnTo>
                    <a:lnTo>
                      <a:pt x="172" y="323"/>
                    </a:lnTo>
                    <a:lnTo>
                      <a:pt x="171" y="320"/>
                    </a:lnTo>
                    <a:lnTo>
                      <a:pt x="169" y="318"/>
                    </a:lnTo>
                    <a:lnTo>
                      <a:pt x="166" y="316"/>
                    </a:lnTo>
                    <a:lnTo>
                      <a:pt x="164" y="314"/>
                    </a:lnTo>
                    <a:lnTo>
                      <a:pt x="161" y="313"/>
                    </a:lnTo>
                    <a:lnTo>
                      <a:pt x="159" y="313"/>
                    </a:lnTo>
                    <a:lnTo>
                      <a:pt x="163" y="311"/>
                    </a:lnTo>
                    <a:lnTo>
                      <a:pt x="166" y="308"/>
                    </a:lnTo>
                    <a:lnTo>
                      <a:pt x="169" y="306"/>
                    </a:lnTo>
                    <a:lnTo>
                      <a:pt x="171" y="303"/>
                    </a:lnTo>
                    <a:lnTo>
                      <a:pt x="172" y="299"/>
                    </a:lnTo>
                    <a:lnTo>
                      <a:pt x="171" y="295"/>
                    </a:lnTo>
                    <a:lnTo>
                      <a:pt x="170" y="292"/>
                    </a:lnTo>
                    <a:lnTo>
                      <a:pt x="166" y="286"/>
                    </a:lnTo>
                    <a:lnTo>
                      <a:pt x="162" y="280"/>
                    </a:lnTo>
                    <a:lnTo>
                      <a:pt x="161" y="276"/>
                    </a:lnTo>
                    <a:lnTo>
                      <a:pt x="160" y="273"/>
                    </a:lnTo>
                    <a:lnTo>
                      <a:pt x="161" y="271"/>
                    </a:lnTo>
                    <a:lnTo>
                      <a:pt x="162" y="269"/>
                    </a:lnTo>
                    <a:lnTo>
                      <a:pt x="164" y="267"/>
                    </a:lnTo>
                    <a:lnTo>
                      <a:pt x="167" y="265"/>
                    </a:lnTo>
                    <a:lnTo>
                      <a:pt x="171" y="264"/>
                    </a:lnTo>
                    <a:lnTo>
                      <a:pt x="177" y="262"/>
                    </a:lnTo>
                    <a:lnTo>
                      <a:pt x="182" y="260"/>
                    </a:lnTo>
                    <a:lnTo>
                      <a:pt x="186" y="257"/>
                    </a:lnTo>
                    <a:lnTo>
                      <a:pt x="190" y="254"/>
                    </a:lnTo>
                    <a:lnTo>
                      <a:pt x="193" y="249"/>
                    </a:lnTo>
                    <a:lnTo>
                      <a:pt x="194" y="244"/>
                    </a:lnTo>
                    <a:lnTo>
                      <a:pt x="193" y="240"/>
                    </a:lnTo>
                    <a:lnTo>
                      <a:pt x="191" y="236"/>
                    </a:lnTo>
                    <a:lnTo>
                      <a:pt x="187" y="231"/>
                    </a:lnTo>
                    <a:lnTo>
                      <a:pt x="180" y="225"/>
                    </a:lnTo>
                    <a:lnTo>
                      <a:pt x="158" y="203"/>
                    </a:lnTo>
                    <a:lnTo>
                      <a:pt x="140" y="185"/>
                    </a:lnTo>
                    <a:lnTo>
                      <a:pt x="137" y="179"/>
                    </a:lnTo>
                    <a:lnTo>
                      <a:pt x="135" y="175"/>
                    </a:lnTo>
                    <a:lnTo>
                      <a:pt x="135" y="163"/>
                    </a:lnTo>
                    <a:lnTo>
                      <a:pt x="134" y="153"/>
                    </a:lnTo>
                    <a:lnTo>
                      <a:pt x="133" y="141"/>
                    </a:lnTo>
                    <a:lnTo>
                      <a:pt x="128" y="129"/>
                    </a:lnTo>
                    <a:lnTo>
                      <a:pt x="123" y="117"/>
                    </a:lnTo>
                    <a:lnTo>
                      <a:pt x="112" y="99"/>
                    </a:lnTo>
                    <a:lnTo>
                      <a:pt x="100" y="86"/>
                    </a:lnTo>
                    <a:lnTo>
                      <a:pt x="90" y="75"/>
                    </a:lnTo>
                    <a:lnTo>
                      <a:pt x="77" y="65"/>
                    </a:lnTo>
                    <a:lnTo>
                      <a:pt x="62" y="56"/>
                    </a:lnTo>
                    <a:lnTo>
                      <a:pt x="47" y="49"/>
                    </a:lnTo>
                    <a:lnTo>
                      <a:pt x="31" y="43"/>
                    </a:lnTo>
                    <a:lnTo>
                      <a:pt x="16" y="40"/>
                    </a:lnTo>
                    <a:lnTo>
                      <a:pt x="0" y="37"/>
                    </a:lnTo>
                    <a:lnTo>
                      <a:pt x="0" y="25"/>
                    </a:lnTo>
                    <a:lnTo>
                      <a:pt x="14" y="24"/>
                    </a:lnTo>
                    <a:lnTo>
                      <a:pt x="29" y="23"/>
                    </a:lnTo>
                    <a:lnTo>
                      <a:pt x="43" y="22"/>
                    </a:lnTo>
                    <a:lnTo>
                      <a:pt x="57" y="21"/>
                    </a:lnTo>
                    <a:lnTo>
                      <a:pt x="72" y="20"/>
                    </a:lnTo>
                    <a:lnTo>
                      <a:pt x="86" y="18"/>
                    </a:lnTo>
                    <a:lnTo>
                      <a:pt x="100" y="17"/>
                    </a:lnTo>
                    <a:lnTo>
                      <a:pt x="113" y="16"/>
                    </a:lnTo>
                    <a:lnTo>
                      <a:pt x="128" y="14"/>
                    </a:lnTo>
                    <a:lnTo>
                      <a:pt x="143" y="13"/>
                    </a:lnTo>
                    <a:lnTo>
                      <a:pt x="157" y="11"/>
                    </a:lnTo>
                    <a:lnTo>
                      <a:pt x="171" y="9"/>
                    </a:lnTo>
                    <a:lnTo>
                      <a:pt x="185" y="7"/>
                    </a:lnTo>
                    <a:lnTo>
                      <a:pt x="200" y="5"/>
                    </a:lnTo>
                    <a:lnTo>
                      <a:pt x="216" y="3"/>
                    </a:lnTo>
                    <a:lnTo>
                      <a:pt x="230" y="0"/>
                    </a:lnTo>
                    <a:lnTo>
                      <a:pt x="230" y="350"/>
                    </a:lnTo>
                    <a:lnTo>
                      <a:pt x="230" y="360"/>
                    </a:lnTo>
                    <a:lnTo>
                      <a:pt x="231" y="369"/>
                    </a:lnTo>
                    <a:lnTo>
                      <a:pt x="232" y="378"/>
                    </a:lnTo>
                    <a:lnTo>
                      <a:pt x="233" y="386"/>
                    </a:lnTo>
                    <a:lnTo>
                      <a:pt x="235" y="394"/>
                    </a:lnTo>
                    <a:lnTo>
                      <a:pt x="239" y="402"/>
                    </a:lnTo>
                    <a:lnTo>
                      <a:pt x="242" y="409"/>
                    </a:lnTo>
                    <a:lnTo>
                      <a:pt x="246" y="415"/>
                    </a:lnTo>
                    <a:lnTo>
                      <a:pt x="251" y="421"/>
                    </a:lnTo>
                    <a:lnTo>
                      <a:pt x="256" y="426"/>
                    </a:lnTo>
                    <a:lnTo>
                      <a:pt x="262" y="431"/>
                    </a:lnTo>
                    <a:lnTo>
                      <a:pt x="270" y="435"/>
                    </a:lnTo>
                    <a:lnTo>
                      <a:pt x="278" y="438"/>
                    </a:lnTo>
                    <a:lnTo>
                      <a:pt x="288" y="442"/>
                    </a:lnTo>
                    <a:lnTo>
                      <a:pt x="297" y="444"/>
                    </a:lnTo>
                    <a:lnTo>
                      <a:pt x="308" y="446"/>
                    </a:lnTo>
                    <a:lnTo>
                      <a:pt x="308" y="459"/>
                    </a:lnTo>
                    <a:lnTo>
                      <a:pt x="298" y="459"/>
                    </a:lnTo>
                    <a:lnTo>
                      <a:pt x="288" y="459"/>
                    </a:lnTo>
                    <a:lnTo>
                      <a:pt x="278" y="459"/>
                    </a:lnTo>
                    <a:lnTo>
                      <a:pt x="268" y="458"/>
                    </a:lnTo>
                    <a:lnTo>
                      <a:pt x="257" y="458"/>
                    </a:lnTo>
                    <a:lnTo>
                      <a:pt x="247" y="458"/>
                    </a:lnTo>
                    <a:lnTo>
                      <a:pt x="237" y="457"/>
                    </a:lnTo>
                    <a:lnTo>
                      <a:pt x="226" y="457"/>
                    </a:lnTo>
                    <a:lnTo>
                      <a:pt x="216" y="457"/>
                    </a:lnTo>
                    <a:lnTo>
                      <a:pt x="206" y="457"/>
                    </a:lnTo>
                    <a:lnTo>
                      <a:pt x="196" y="457"/>
                    </a:lnTo>
                    <a:lnTo>
                      <a:pt x="186" y="457"/>
                    </a:lnTo>
                    <a:lnTo>
                      <a:pt x="176" y="456"/>
                    </a:lnTo>
                    <a:lnTo>
                      <a:pt x="166" y="456"/>
                    </a:lnTo>
                    <a:lnTo>
                      <a:pt x="156" y="456"/>
                    </a:lnTo>
                    <a:lnTo>
                      <a:pt x="146" y="456"/>
                    </a:lnTo>
                    <a:lnTo>
                      <a:pt x="136" y="456"/>
                    </a:lnTo>
                    <a:lnTo>
                      <a:pt x="126" y="456"/>
                    </a:lnTo>
                    <a:lnTo>
                      <a:pt x="116" y="456"/>
                    </a:lnTo>
                    <a:lnTo>
                      <a:pt x="106" y="457"/>
                    </a:lnTo>
                    <a:lnTo>
                      <a:pt x="96" y="457"/>
                    </a:lnTo>
                    <a:lnTo>
                      <a:pt x="86" y="457"/>
                    </a:lnTo>
                    <a:lnTo>
                      <a:pt x="76" y="457"/>
                    </a:lnTo>
                    <a:lnTo>
                      <a:pt x="66" y="457"/>
                    </a:lnTo>
                    <a:lnTo>
                      <a:pt x="54" y="457"/>
                    </a:lnTo>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97313" name="Freeform 20">
                <a:extLst>
                  <a:ext uri="{FF2B5EF4-FFF2-40B4-BE49-F238E27FC236}">
                    <a16:creationId xmlns:a16="http://schemas.microsoft.com/office/drawing/2014/main" id="{0DD90D0C-2DA8-5498-DB28-9F8E20B0AA64}"/>
                  </a:ext>
                </a:extLst>
              </p:cNvPr>
              <p:cNvSpPr>
                <a:spLocks/>
              </p:cNvSpPr>
              <p:nvPr/>
            </p:nvSpPr>
            <p:spPr bwMode="auto">
              <a:xfrm>
                <a:off x="2661" y="2111"/>
                <a:ext cx="418" cy="423"/>
              </a:xfrm>
              <a:custGeom>
                <a:avLst/>
                <a:gdLst>
                  <a:gd name="T0" fmla="*/ 327 w 418"/>
                  <a:gd name="T1" fmla="*/ 46 h 423"/>
                  <a:gd name="T2" fmla="*/ 293 w 418"/>
                  <a:gd name="T3" fmla="*/ 20 h 423"/>
                  <a:gd name="T4" fmla="*/ 255 w 418"/>
                  <a:gd name="T5" fmla="*/ 4 h 423"/>
                  <a:gd name="T6" fmla="*/ 213 w 418"/>
                  <a:gd name="T7" fmla="*/ 0 h 423"/>
                  <a:gd name="T8" fmla="*/ 171 w 418"/>
                  <a:gd name="T9" fmla="*/ 5 h 423"/>
                  <a:gd name="T10" fmla="*/ 128 w 418"/>
                  <a:gd name="T11" fmla="*/ 19 h 423"/>
                  <a:gd name="T12" fmla="*/ 84 w 418"/>
                  <a:gd name="T13" fmla="*/ 45 h 423"/>
                  <a:gd name="T14" fmla="*/ 44 w 418"/>
                  <a:gd name="T15" fmla="*/ 82 h 423"/>
                  <a:gd name="T16" fmla="*/ 17 w 418"/>
                  <a:gd name="T17" fmla="*/ 124 h 423"/>
                  <a:gd name="T18" fmla="*/ 3 w 418"/>
                  <a:gd name="T19" fmla="*/ 170 h 423"/>
                  <a:gd name="T20" fmla="*/ 0 w 418"/>
                  <a:gd name="T21" fmla="*/ 219 h 423"/>
                  <a:gd name="T22" fmla="*/ 9 w 418"/>
                  <a:gd name="T23" fmla="*/ 268 h 423"/>
                  <a:gd name="T24" fmla="*/ 30 w 418"/>
                  <a:gd name="T25" fmla="*/ 315 h 423"/>
                  <a:gd name="T26" fmla="*/ 59 w 418"/>
                  <a:gd name="T27" fmla="*/ 357 h 423"/>
                  <a:gd name="T28" fmla="*/ 96 w 418"/>
                  <a:gd name="T29" fmla="*/ 389 h 423"/>
                  <a:gd name="T30" fmla="*/ 138 w 418"/>
                  <a:gd name="T31" fmla="*/ 411 h 423"/>
                  <a:gd name="T32" fmla="*/ 185 w 418"/>
                  <a:gd name="T33" fmla="*/ 422 h 423"/>
                  <a:gd name="T34" fmla="*/ 235 w 418"/>
                  <a:gd name="T35" fmla="*/ 419 h 423"/>
                  <a:gd name="T36" fmla="*/ 285 w 418"/>
                  <a:gd name="T37" fmla="*/ 403 h 423"/>
                  <a:gd name="T38" fmla="*/ 331 w 418"/>
                  <a:gd name="T39" fmla="*/ 376 h 423"/>
                  <a:gd name="T40" fmla="*/ 366 w 418"/>
                  <a:gd name="T41" fmla="*/ 345 h 423"/>
                  <a:gd name="T42" fmla="*/ 392 w 418"/>
                  <a:gd name="T43" fmla="*/ 310 h 423"/>
                  <a:gd name="T44" fmla="*/ 409 w 418"/>
                  <a:gd name="T45" fmla="*/ 271 h 423"/>
                  <a:gd name="T46" fmla="*/ 416 w 418"/>
                  <a:gd name="T47" fmla="*/ 229 h 423"/>
                  <a:gd name="T48" fmla="*/ 414 w 418"/>
                  <a:gd name="T49" fmla="*/ 184 h 423"/>
                  <a:gd name="T50" fmla="*/ 382 w 418"/>
                  <a:gd name="T51" fmla="*/ 143 h 423"/>
                  <a:gd name="T52" fmla="*/ 390 w 418"/>
                  <a:gd name="T53" fmla="*/ 176 h 423"/>
                  <a:gd name="T54" fmla="*/ 393 w 418"/>
                  <a:gd name="T55" fmla="*/ 211 h 423"/>
                  <a:gd name="T56" fmla="*/ 391 w 418"/>
                  <a:gd name="T57" fmla="*/ 246 h 423"/>
                  <a:gd name="T58" fmla="*/ 382 w 418"/>
                  <a:gd name="T59" fmla="*/ 279 h 423"/>
                  <a:gd name="T60" fmla="*/ 366 w 418"/>
                  <a:gd name="T61" fmla="*/ 308 h 423"/>
                  <a:gd name="T62" fmla="*/ 342 w 418"/>
                  <a:gd name="T63" fmla="*/ 333 h 423"/>
                  <a:gd name="T64" fmla="*/ 306 w 418"/>
                  <a:gd name="T65" fmla="*/ 353 h 423"/>
                  <a:gd name="T66" fmla="*/ 267 w 418"/>
                  <a:gd name="T67" fmla="*/ 360 h 423"/>
                  <a:gd name="T68" fmla="*/ 233 w 418"/>
                  <a:gd name="T69" fmla="*/ 353 h 423"/>
                  <a:gd name="T70" fmla="*/ 202 w 418"/>
                  <a:gd name="T71" fmla="*/ 336 h 423"/>
                  <a:gd name="T72" fmla="*/ 175 w 418"/>
                  <a:gd name="T73" fmla="*/ 310 h 423"/>
                  <a:gd name="T74" fmla="*/ 151 w 418"/>
                  <a:gd name="T75" fmla="*/ 280 h 423"/>
                  <a:gd name="T76" fmla="*/ 114 w 418"/>
                  <a:gd name="T77" fmla="*/ 216 h 423"/>
                  <a:gd name="T78" fmla="*/ 96 w 418"/>
                  <a:gd name="T79" fmla="*/ 183 h 423"/>
                  <a:gd name="T80" fmla="*/ 86 w 418"/>
                  <a:gd name="T81" fmla="*/ 160 h 423"/>
                  <a:gd name="T82" fmla="*/ 78 w 418"/>
                  <a:gd name="T83" fmla="*/ 136 h 423"/>
                  <a:gd name="T84" fmla="*/ 76 w 418"/>
                  <a:gd name="T85" fmla="*/ 113 h 423"/>
                  <a:gd name="T86" fmla="*/ 80 w 418"/>
                  <a:gd name="T87" fmla="*/ 90 h 423"/>
                  <a:gd name="T88" fmla="*/ 93 w 418"/>
                  <a:gd name="T89" fmla="*/ 70 h 423"/>
                  <a:gd name="T90" fmla="*/ 117 w 418"/>
                  <a:gd name="T91" fmla="*/ 52 h 423"/>
                  <a:gd name="T92" fmla="*/ 142 w 418"/>
                  <a:gd name="T93" fmla="*/ 44 h 423"/>
                  <a:gd name="T94" fmla="*/ 165 w 418"/>
                  <a:gd name="T95" fmla="*/ 47 h 423"/>
                  <a:gd name="T96" fmla="*/ 185 w 418"/>
                  <a:gd name="T97" fmla="*/ 58 h 423"/>
                  <a:gd name="T98" fmla="*/ 203 w 418"/>
                  <a:gd name="T99" fmla="*/ 74 h 423"/>
                  <a:gd name="T100" fmla="*/ 219 w 418"/>
                  <a:gd name="T101" fmla="*/ 93 h 423"/>
                  <a:gd name="T102" fmla="*/ 232 w 418"/>
                  <a:gd name="T103" fmla="*/ 113 h 423"/>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418"/>
                  <a:gd name="T157" fmla="*/ 0 h 423"/>
                  <a:gd name="T158" fmla="*/ 418 w 418"/>
                  <a:gd name="T159" fmla="*/ 423 h 423"/>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418" h="423">
                    <a:moveTo>
                      <a:pt x="351" y="77"/>
                    </a:moveTo>
                    <a:lnTo>
                      <a:pt x="344" y="67"/>
                    </a:lnTo>
                    <a:lnTo>
                      <a:pt x="340" y="60"/>
                    </a:lnTo>
                    <a:lnTo>
                      <a:pt x="334" y="53"/>
                    </a:lnTo>
                    <a:lnTo>
                      <a:pt x="327" y="46"/>
                    </a:lnTo>
                    <a:lnTo>
                      <a:pt x="322" y="40"/>
                    </a:lnTo>
                    <a:lnTo>
                      <a:pt x="315" y="34"/>
                    </a:lnTo>
                    <a:lnTo>
                      <a:pt x="308" y="29"/>
                    </a:lnTo>
                    <a:lnTo>
                      <a:pt x="301" y="24"/>
                    </a:lnTo>
                    <a:lnTo>
                      <a:pt x="293" y="20"/>
                    </a:lnTo>
                    <a:lnTo>
                      <a:pt x="286" y="16"/>
                    </a:lnTo>
                    <a:lnTo>
                      <a:pt x="279" y="13"/>
                    </a:lnTo>
                    <a:lnTo>
                      <a:pt x="271" y="10"/>
                    </a:lnTo>
                    <a:lnTo>
                      <a:pt x="263" y="7"/>
                    </a:lnTo>
                    <a:lnTo>
                      <a:pt x="255" y="4"/>
                    </a:lnTo>
                    <a:lnTo>
                      <a:pt x="247" y="3"/>
                    </a:lnTo>
                    <a:lnTo>
                      <a:pt x="239" y="1"/>
                    </a:lnTo>
                    <a:lnTo>
                      <a:pt x="230" y="0"/>
                    </a:lnTo>
                    <a:lnTo>
                      <a:pt x="222" y="0"/>
                    </a:lnTo>
                    <a:lnTo>
                      <a:pt x="213" y="0"/>
                    </a:lnTo>
                    <a:lnTo>
                      <a:pt x="205" y="0"/>
                    </a:lnTo>
                    <a:lnTo>
                      <a:pt x="196" y="1"/>
                    </a:lnTo>
                    <a:lnTo>
                      <a:pt x="188" y="2"/>
                    </a:lnTo>
                    <a:lnTo>
                      <a:pt x="179" y="3"/>
                    </a:lnTo>
                    <a:lnTo>
                      <a:pt x="171" y="5"/>
                    </a:lnTo>
                    <a:lnTo>
                      <a:pt x="162" y="7"/>
                    </a:lnTo>
                    <a:lnTo>
                      <a:pt x="153" y="10"/>
                    </a:lnTo>
                    <a:lnTo>
                      <a:pt x="145" y="13"/>
                    </a:lnTo>
                    <a:lnTo>
                      <a:pt x="136" y="16"/>
                    </a:lnTo>
                    <a:lnTo>
                      <a:pt x="128" y="19"/>
                    </a:lnTo>
                    <a:lnTo>
                      <a:pt x="119" y="24"/>
                    </a:lnTo>
                    <a:lnTo>
                      <a:pt x="111" y="28"/>
                    </a:lnTo>
                    <a:lnTo>
                      <a:pt x="103" y="32"/>
                    </a:lnTo>
                    <a:lnTo>
                      <a:pt x="93" y="39"/>
                    </a:lnTo>
                    <a:lnTo>
                      <a:pt x="84" y="45"/>
                    </a:lnTo>
                    <a:lnTo>
                      <a:pt x="75" y="52"/>
                    </a:lnTo>
                    <a:lnTo>
                      <a:pt x="66" y="59"/>
                    </a:lnTo>
                    <a:lnTo>
                      <a:pt x="59" y="66"/>
                    </a:lnTo>
                    <a:lnTo>
                      <a:pt x="51" y="74"/>
                    </a:lnTo>
                    <a:lnTo>
                      <a:pt x="44" y="82"/>
                    </a:lnTo>
                    <a:lnTo>
                      <a:pt x="38" y="90"/>
                    </a:lnTo>
                    <a:lnTo>
                      <a:pt x="32" y="98"/>
                    </a:lnTo>
                    <a:lnTo>
                      <a:pt x="27" y="106"/>
                    </a:lnTo>
                    <a:lnTo>
                      <a:pt x="22" y="115"/>
                    </a:lnTo>
                    <a:lnTo>
                      <a:pt x="17" y="124"/>
                    </a:lnTo>
                    <a:lnTo>
                      <a:pt x="14" y="133"/>
                    </a:lnTo>
                    <a:lnTo>
                      <a:pt x="10" y="142"/>
                    </a:lnTo>
                    <a:lnTo>
                      <a:pt x="7" y="151"/>
                    </a:lnTo>
                    <a:lnTo>
                      <a:pt x="5" y="161"/>
                    </a:lnTo>
                    <a:lnTo>
                      <a:pt x="3" y="170"/>
                    </a:lnTo>
                    <a:lnTo>
                      <a:pt x="2" y="180"/>
                    </a:lnTo>
                    <a:lnTo>
                      <a:pt x="0" y="189"/>
                    </a:lnTo>
                    <a:lnTo>
                      <a:pt x="0" y="199"/>
                    </a:lnTo>
                    <a:lnTo>
                      <a:pt x="0" y="209"/>
                    </a:lnTo>
                    <a:lnTo>
                      <a:pt x="0" y="219"/>
                    </a:lnTo>
                    <a:lnTo>
                      <a:pt x="1" y="229"/>
                    </a:lnTo>
                    <a:lnTo>
                      <a:pt x="2" y="238"/>
                    </a:lnTo>
                    <a:lnTo>
                      <a:pt x="4" y="248"/>
                    </a:lnTo>
                    <a:lnTo>
                      <a:pt x="7" y="258"/>
                    </a:lnTo>
                    <a:lnTo>
                      <a:pt x="9" y="268"/>
                    </a:lnTo>
                    <a:lnTo>
                      <a:pt x="13" y="278"/>
                    </a:lnTo>
                    <a:lnTo>
                      <a:pt x="16" y="287"/>
                    </a:lnTo>
                    <a:lnTo>
                      <a:pt x="20" y="297"/>
                    </a:lnTo>
                    <a:lnTo>
                      <a:pt x="25" y="306"/>
                    </a:lnTo>
                    <a:lnTo>
                      <a:pt x="30" y="315"/>
                    </a:lnTo>
                    <a:lnTo>
                      <a:pt x="35" y="324"/>
                    </a:lnTo>
                    <a:lnTo>
                      <a:pt x="41" y="333"/>
                    </a:lnTo>
                    <a:lnTo>
                      <a:pt x="46" y="341"/>
                    </a:lnTo>
                    <a:lnTo>
                      <a:pt x="53" y="349"/>
                    </a:lnTo>
                    <a:lnTo>
                      <a:pt x="59" y="357"/>
                    </a:lnTo>
                    <a:lnTo>
                      <a:pt x="66" y="364"/>
                    </a:lnTo>
                    <a:lnTo>
                      <a:pt x="73" y="371"/>
                    </a:lnTo>
                    <a:lnTo>
                      <a:pt x="80" y="377"/>
                    </a:lnTo>
                    <a:lnTo>
                      <a:pt x="88" y="383"/>
                    </a:lnTo>
                    <a:lnTo>
                      <a:pt x="96" y="389"/>
                    </a:lnTo>
                    <a:lnTo>
                      <a:pt x="104" y="394"/>
                    </a:lnTo>
                    <a:lnTo>
                      <a:pt x="112" y="399"/>
                    </a:lnTo>
                    <a:lnTo>
                      <a:pt x="121" y="403"/>
                    </a:lnTo>
                    <a:lnTo>
                      <a:pt x="130" y="407"/>
                    </a:lnTo>
                    <a:lnTo>
                      <a:pt x="138" y="411"/>
                    </a:lnTo>
                    <a:lnTo>
                      <a:pt x="147" y="414"/>
                    </a:lnTo>
                    <a:lnTo>
                      <a:pt x="157" y="417"/>
                    </a:lnTo>
                    <a:lnTo>
                      <a:pt x="166" y="419"/>
                    </a:lnTo>
                    <a:lnTo>
                      <a:pt x="175" y="421"/>
                    </a:lnTo>
                    <a:lnTo>
                      <a:pt x="185" y="422"/>
                    </a:lnTo>
                    <a:lnTo>
                      <a:pt x="195" y="422"/>
                    </a:lnTo>
                    <a:lnTo>
                      <a:pt x="205" y="422"/>
                    </a:lnTo>
                    <a:lnTo>
                      <a:pt x="214" y="422"/>
                    </a:lnTo>
                    <a:lnTo>
                      <a:pt x="225" y="421"/>
                    </a:lnTo>
                    <a:lnTo>
                      <a:pt x="235" y="419"/>
                    </a:lnTo>
                    <a:lnTo>
                      <a:pt x="245" y="418"/>
                    </a:lnTo>
                    <a:lnTo>
                      <a:pt x="255" y="415"/>
                    </a:lnTo>
                    <a:lnTo>
                      <a:pt x="265" y="411"/>
                    </a:lnTo>
                    <a:lnTo>
                      <a:pt x="275" y="408"/>
                    </a:lnTo>
                    <a:lnTo>
                      <a:pt x="285" y="403"/>
                    </a:lnTo>
                    <a:lnTo>
                      <a:pt x="295" y="398"/>
                    </a:lnTo>
                    <a:lnTo>
                      <a:pt x="305" y="392"/>
                    </a:lnTo>
                    <a:lnTo>
                      <a:pt x="314" y="387"/>
                    </a:lnTo>
                    <a:lnTo>
                      <a:pt x="323" y="381"/>
                    </a:lnTo>
                    <a:lnTo>
                      <a:pt x="331" y="376"/>
                    </a:lnTo>
                    <a:lnTo>
                      <a:pt x="339" y="370"/>
                    </a:lnTo>
                    <a:lnTo>
                      <a:pt x="346" y="364"/>
                    </a:lnTo>
                    <a:lnTo>
                      <a:pt x="353" y="357"/>
                    </a:lnTo>
                    <a:lnTo>
                      <a:pt x="360" y="351"/>
                    </a:lnTo>
                    <a:lnTo>
                      <a:pt x="366" y="345"/>
                    </a:lnTo>
                    <a:lnTo>
                      <a:pt x="372" y="338"/>
                    </a:lnTo>
                    <a:lnTo>
                      <a:pt x="377" y="331"/>
                    </a:lnTo>
                    <a:lnTo>
                      <a:pt x="383" y="324"/>
                    </a:lnTo>
                    <a:lnTo>
                      <a:pt x="387" y="317"/>
                    </a:lnTo>
                    <a:lnTo>
                      <a:pt x="392" y="310"/>
                    </a:lnTo>
                    <a:lnTo>
                      <a:pt x="396" y="303"/>
                    </a:lnTo>
                    <a:lnTo>
                      <a:pt x="400" y="295"/>
                    </a:lnTo>
                    <a:lnTo>
                      <a:pt x="403" y="287"/>
                    </a:lnTo>
                    <a:lnTo>
                      <a:pt x="406" y="279"/>
                    </a:lnTo>
                    <a:lnTo>
                      <a:pt x="409" y="271"/>
                    </a:lnTo>
                    <a:lnTo>
                      <a:pt x="411" y="263"/>
                    </a:lnTo>
                    <a:lnTo>
                      <a:pt x="413" y="255"/>
                    </a:lnTo>
                    <a:lnTo>
                      <a:pt x="414" y="246"/>
                    </a:lnTo>
                    <a:lnTo>
                      <a:pt x="415" y="238"/>
                    </a:lnTo>
                    <a:lnTo>
                      <a:pt x="416" y="229"/>
                    </a:lnTo>
                    <a:lnTo>
                      <a:pt x="417" y="220"/>
                    </a:lnTo>
                    <a:lnTo>
                      <a:pt x="417" y="211"/>
                    </a:lnTo>
                    <a:lnTo>
                      <a:pt x="416" y="202"/>
                    </a:lnTo>
                    <a:lnTo>
                      <a:pt x="415" y="193"/>
                    </a:lnTo>
                    <a:lnTo>
                      <a:pt x="414" y="184"/>
                    </a:lnTo>
                    <a:lnTo>
                      <a:pt x="413" y="174"/>
                    </a:lnTo>
                    <a:lnTo>
                      <a:pt x="411" y="164"/>
                    </a:lnTo>
                    <a:lnTo>
                      <a:pt x="409" y="155"/>
                    </a:lnTo>
                    <a:lnTo>
                      <a:pt x="406" y="145"/>
                    </a:lnTo>
                    <a:lnTo>
                      <a:pt x="382" y="143"/>
                    </a:lnTo>
                    <a:lnTo>
                      <a:pt x="384" y="149"/>
                    </a:lnTo>
                    <a:lnTo>
                      <a:pt x="386" y="156"/>
                    </a:lnTo>
                    <a:lnTo>
                      <a:pt x="387" y="163"/>
                    </a:lnTo>
                    <a:lnTo>
                      <a:pt x="389" y="169"/>
                    </a:lnTo>
                    <a:lnTo>
                      <a:pt x="390" y="176"/>
                    </a:lnTo>
                    <a:lnTo>
                      <a:pt x="391" y="183"/>
                    </a:lnTo>
                    <a:lnTo>
                      <a:pt x="392" y="190"/>
                    </a:lnTo>
                    <a:lnTo>
                      <a:pt x="392" y="197"/>
                    </a:lnTo>
                    <a:lnTo>
                      <a:pt x="393" y="204"/>
                    </a:lnTo>
                    <a:lnTo>
                      <a:pt x="393" y="211"/>
                    </a:lnTo>
                    <a:lnTo>
                      <a:pt x="393" y="218"/>
                    </a:lnTo>
                    <a:lnTo>
                      <a:pt x="393" y="225"/>
                    </a:lnTo>
                    <a:lnTo>
                      <a:pt x="392" y="232"/>
                    </a:lnTo>
                    <a:lnTo>
                      <a:pt x="391" y="239"/>
                    </a:lnTo>
                    <a:lnTo>
                      <a:pt x="391" y="246"/>
                    </a:lnTo>
                    <a:lnTo>
                      <a:pt x="389" y="253"/>
                    </a:lnTo>
                    <a:lnTo>
                      <a:pt x="388" y="259"/>
                    </a:lnTo>
                    <a:lnTo>
                      <a:pt x="386" y="266"/>
                    </a:lnTo>
                    <a:lnTo>
                      <a:pt x="384" y="272"/>
                    </a:lnTo>
                    <a:lnTo>
                      <a:pt x="382" y="279"/>
                    </a:lnTo>
                    <a:lnTo>
                      <a:pt x="379" y="285"/>
                    </a:lnTo>
                    <a:lnTo>
                      <a:pt x="376" y="291"/>
                    </a:lnTo>
                    <a:lnTo>
                      <a:pt x="373" y="297"/>
                    </a:lnTo>
                    <a:lnTo>
                      <a:pt x="370" y="303"/>
                    </a:lnTo>
                    <a:lnTo>
                      <a:pt x="366" y="308"/>
                    </a:lnTo>
                    <a:lnTo>
                      <a:pt x="362" y="314"/>
                    </a:lnTo>
                    <a:lnTo>
                      <a:pt x="357" y="319"/>
                    </a:lnTo>
                    <a:lnTo>
                      <a:pt x="352" y="324"/>
                    </a:lnTo>
                    <a:lnTo>
                      <a:pt x="348" y="328"/>
                    </a:lnTo>
                    <a:lnTo>
                      <a:pt x="342" y="333"/>
                    </a:lnTo>
                    <a:lnTo>
                      <a:pt x="336" y="337"/>
                    </a:lnTo>
                    <a:lnTo>
                      <a:pt x="330" y="341"/>
                    </a:lnTo>
                    <a:lnTo>
                      <a:pt x="322" y="345"/>
                    </a:lnTo>
                    <a:lnTo>
                      <a:pt x="314" y="349"/>
                    </a:lnTo>
                    <a:lnTo>
                      <a:pt x="306" y="353"/>
                    </a:lnTo>
                    <a:lnTo>
                      <a:pt x="298" y="355"/>
                    </a:lnTo>
                    <a:lnTo>
                      <a:pt x="290" y="357"/>
                    </a:lnTo>
                    <a:lnTo>
                      <a:pt x="282" y="358"/>
                    </a:lnTo>
                    <a:lnTo>
                      <a:pt x="275" y="360"/>
                    </a:lnTo>
                    <a:lnTo>
                      <a:pt x="267" y="360"/>
                    </a:lnTo>
                    <a:lnTo>
                      <a:pt x="260" y="359"/>
                    </a:lnTo>
                    <a:lnTo>
                      <a:pt x="253" y="358"/>
                    </a:lnTo>
                    <a:lnTo>
                      <a:pt x="246" y="357"/>
                    </a:lnTo>
                    <a:lnTo>
                      <a:pt x="239" y="355"/>
                    </a:lnTo>
                    <a:lnTo>
                      <a:pt x="233" y="353"/>
                    </a:lnTo>
                    <a:lnTo>
                      <a:pt x="226" y="350"/>
                    </a:lnTo>
                    <a:lnTo>
                      <a:pt x="220" y="347"/>
                    </a:lnTo>
                    <a:lnTo>
                      <a:pt x="214" y="344"/>
                    </a:lnTo>
                    <a:lnTo>
                      <a:pt x="208" y="340"/>
                    </a:lnTo>
                    <a:lnTo>
                      <a:pt x="202" y="336"/>
                    </a:lnTo>
                    <a:lnTo>
                      <a:pt x="196" y="331"/>
                    </a:lnTo>
                    <a:lnTo>
                      <a:pt x="191" y="326"/>
                    </a:lnTo>
                    <a:lnTo>
                      <a:pt x="185" y="322"/>
                    </a:lnTo>
                    <a:lnTo>
                      <a:pt x="180" y="316"/>
                    </a:lnTo>
                    <a:lnTo>
                      <a:pt x="175" y="310"/>
                    </a:lnTo>
                    <a:lnTo>
                      <a:pt x="170" y="305"/>
                    </a:lnTo>
                    <a:lnTo>
                      <a:pt x="165" y="299"/>
                    </a:lnTo>
                    <a:lnTo>
                      <a:pt x="160" y="293"/>
                    </a:lnTo>
                    <a:lnTo>
                      <a:pt x="156" y="287"/>
                    </a:lnTo>
                    <a:lnTo>
                      <a:pt x="151" y="280"/>
                    </a:lnTo>
                    <a:lnTo>
                      <a:pt x="147" y="273"/>
                    </a:lnTo>
                    <a:lnTo>
                      <a:pt x="143" y="267"/>
                    </a:lnTo>
                    <a:lnTo>
                      <a:pt x="138" y="260"/>
                    </a:lnTo>
                    <a:lnTo>
                      <a:pt x="135" y="254"/>
                    </a:lnTo>
                    <a:lnTo>
                      <a:pt x="114" y="216"/>
                    </a:lnTo>
                    <a:lnTo>
                      <a:pt x="351" y="77"/>
                    </a:lnTo>
                    <a:lnTo>
                      <a:pt x="102" y="195"/>
                    </a:lnTo>
                    <a:lnTo>
                      <a:pt x="100" y="191"/>
                    </a:lnTo>
                    <a:lnTo>
                      <a:pt x="98" y="187"/>
                    </a:lnTo>
                    <a:lnTo>
                      <a:pt x="96" y="183"/>
                    </a:lnTo>
                    <a:lnTo>
                      <a:pt x="94" y="178"/>
                    </a:lnTo>
                    <a:lnTo>
                      <a:pt x="92" y="174"/>
                    </a:lnTo>
                    <a:lnTo>
                      <a:pt x="90" y="169"/>
                    </a:lnTo>
                    <a:lnTo>
                      <a:pt x="88" y="164"/>
                    </a:lnTo>
                    <a:lnTo>
                      <a:pt x="86" y="160"/>
                    </a:lnTo>
                    <a:lnTo>
                      <a:pt x="84" y="156"/>
                    </a:lnTo>
                    <a:lnTo>
                      <a:pt x="83" y="151"/>
                    </a:lnTo>
                    <a:lnTo>
                      <a:pt x="81" y="146"/>
                    </a:lnTo>
                    <a:lnTo>
                      <a:pt x="80" y="141"/>
                    </a:lnTo>
                    <a:lnTo>
                      <a:pt x="78" y="136"/>
                    </a:lnTo>
                    <a:lnTo>
                      <a:pt x="78" y="132"/>
                    </a:lnTo>
                    <a:lnTo>
                      <a:pt x="77" y="127"/>
                    </a:lnTo>
                    <a:lnTo>
                      <a:pt x="76" y="122"/>
                    </a:lnTo>
                    <a:lnTo>
                      <a:pt x="76" y="117"/>
                    </a:lnTo>
                    <a:lnTo>
                      <a:pt x="76" y="113"/>
                    </a:lnTo>
                    <a:lnTo>
                      <a:pt x="76" y="108"/>
                    </a:lnTo>
                    <a:lnTo>
                      <a:pt x="76" y="104"/>
                    </a:lnTo>
                    <a:lnTo>
                      <a:pt x="78" y="99"/>
                    </a:lnTo>
                    <a:lnTo>
                      <a:pt x="79" y="95"/>
                    </a:lnTo>
                    <a:lnTo>
                      <a:pt x="80" y="90"/>
                    </a:lnTo>
                    <a:lnTo>
                      <a:pt x="82" y="86"/>
                    </a:lnTo>
                    <a:lnTo>
                      <a:pt x="84" y="81"/>
                    </a:lnTo>
                    <a:lnTo>
                      <a:pt x="87" y="77"/>
                    </a:lnTo>
                    <a:lnTo>
                      <a:pt x="90" y="73"/>
                    </a:lnTo>
                    <a:lnTo>
                      <a:pt x="93" y="70"/>
                    </a:lnTo>
                    <a:lnTo>
                      <a:pt x="97" y="66"/>
                    </a:lnTo>
                    <a:lnTo>
                      <a:pt x="101" y="62"/>
                    </a:lnTo>
                    <a:lnTo>
                      <a:pt x="106" y="58"/>
                    </a:lnTo>
                    <a:lnTo>
                      <a:pt x="111" y="55"/>
                    </a:lnTo>
                    <a:lnTo>
                      <a:pt x="117" y="52"/>
                    </a:lnTo>
                    <a:lnTo>
                      <a:pt x="122" y="50"/>
                    </a:lnTo>
                    <a:lnTo>
                      <a:pt x="127" y="48"/>
                    </a:lnTo>
                    <a:lnTo>
                      <a:pt x="132" y="46"/>
                    </a:lnTo>
                    <a:lnTo>
                      <a:pt x="137" y="45"/>
                    </a:lnTo>
                    <a:lnTo>
                      <a:pt x="142" y="44"/>
                    </a:lnTo>
                    <a:lnTo>
                      <a:pt x="147" y="44"/>
                    </a:lnTo>
                    <a:lnTo>
                      <a:pt x="152" y="44"/>
                    </a:lnTo>
                    <a:lnTo>
                      <a:pt x="156" y="45"/>
                    </a:lnTo>
                    <a:lnTo>
                      <a:pt x="161" y="46"/>
                    </a:lnTo>
                    <a:lnTo>
                      <a:pt x="165" y="47"/>
                    </a:lnTo>
                    <a:lnTo>
                      <a:pt x="169" y="49"/>
                    </a:lnTo>
                    <a:lnTo>
                      <a:pt x="173" y="51"/>
                    </a:lnTo>
                    <a:lnTo>
                      <a:pt x="178" y="53"/>
                    </a:lnTo>
                    <a:lnTo>
                      <a:pt x="181" y="55"/>
                    </a:lnTo>
                    <a:lnTo>
                      <a:pt x="185" y="58"/>
                    </a:lnTo>
                    <a:lnTo>
                      <a:pt x="189" y="61"/>
                    </a:lnTo>
                    <a:lnTo>
                      <a:pt x="193" y="64"/>
                    </a:lnTo>
                    <a:lnTo>
                      <a:pt x="196" y="67"/>
                    </a:lnTo>
                    <a:lnTo>
                      <a:pt x="200" y="70"/>
                    </a:lnTo>
                    <a:lnTo>
                      <a:pt x="203" y="74"/>
                    </a:lnTo>
                    <a:lnTo>
                      <a:pt x="207" y="77"/>
                    </a:lnTo>
                    <a:lnTo>
                      <a:pt x="210" y="81"/>
                    </a:lnTo>
                    <a:lnTo>
                      <a:pt x="213" y="85"/>
                    </a:lnTo>
                    <a:lnTo>
                      <a:pt x="216" y="89"/>
                    </a:lnTo>
                    <a:lnTo>
                      <a:pt x="219" y="93"/>
                    </a:lnTo>
                    <a:lnTo>
                      <a:pt x="222" y="97"/>
                    </a:lnTo>
                    <a:lnTo>
                      <a:pt x="224" y="101"/>
                    </a:lnTo>
                    <a:lnTo>
                      <a:pt x="227" y="105"/>
                    </a:lnTo>
                    <a:lnTo>
                      <a:pt x="230" y="109"/>
                    </a:lnTo>
                    <a:lnTo>
                      <a:pt x="232" y="113"/>
                    </a:lnTo>
                    <a:lnTo>
                      <a:pt x="235" y="117"/>
                    </a:lnTo>
                    <a:lnTo>
                      <a:pt x="102" y="195"/>
                    </a:lnTo>
                    <a:lnTo>
                      <a:pt x="351" y="77"/>
                    </a:lnTo>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grpSp>
      </p:grpSp>
      <p:grpSp>
        <p:nvGrpSpPr>
          <p:cNvPr id="7" name="Group 21">
            <a:extLst>
              <a:ext uri="{FF2B5EF4-FFF2-40B4-BE49-F238E27FC236}">
                <a16:creationId xmlns:a16="http://schemas.microsoft.com/office/drawing/2014/main" id="{7BFE35AE-D9FF-9435-9835-4FB9EE48546F}"/>
              </a:ext>
            </a:extLst>
          </p:cNvPr>
          <p:cNvGrpSpPr>
            <a:grpSpLocks/>
          </p:cNvGrpSpPr>
          <p:nvPr/>
        </p:nvGrpSpPr>
        <p:grpSpPr bwMode="auto">
          <a:xfrm>
            <a:off x="2533650" y="2344738"/>
            <a:ext cx="2411413" cy="1692275"/>
            <a:chOff x="1822" y="1754"/>
            <a:chExt cx="1519" cy="1066"/>
          </a:xfrm>
        </p:grpSpPr>
        <p:sp>
          <p:nvSpPr>
            <p:cNvPr id="97298" name="Freeform 22">
              <a:extLst>
                <a:ext uri="{FF2B5EF4-FFF2-40B4-BE49-F238E27FC236}">
                  <a16:creationId xmlns:a16="http://schemas.microsoft.com/office/drawing/2014/main" id="{24695714-5921-675F-19B6-89539CA5D892}"/>
                </a:ext>
              </a:extLst>
            </p:cNvPr>
            <p:cNvSpPr>
              <a:spLocks/>
            </p:cNvSpPr>
            <p:nvPr/>
          </p:nvSpPr>
          <p:spPr bwMode="auto">
            <a:xfrm>
              <a:off x="2407" y="2187"/>
              <a:ext cx="191" cy="633"/>
            </a:xfrm>
            <a:custGeom>
              <a:avLst/>
              <a:gdLst>
                <a:gd name="T0" fmla="*/ 178 w 191"/>
                <a:gd name="T1" fmla="*/ 6 h 633"/>
                <a:gd name="T2" fmla="*/ 170 w 191"/>
                <a:gd name="T3" fmla="*/ 19 h 633"/>
                <a:gd name="T4" fmla="*/ 162 w 191"/>
                <a:gd name="T5" fmla="*/ 35 h 633"/>
                <a:gd name="T6" fmla="*/ 155 w 191"/>
                <a:gd name="T7" fmla="*/ 49 h 633"/>
                <a:gd name="T8" fmla="*/ 145 w 191"/>
                <a:gd name="T9" fmla="*/ 69 h 633"/>
                <a:gd name="T10" fmla="*/ 137 w 191"/>
                <a:gd name="T11" fmla="*/ 81 h 633"/>
                <a:gd name="T12" fmla="*/ 132 w 191"/>
                <a:gd name="T13" fmla="*/ 100 h 633"/>
                <a:gd name="T14" fmla="*/ 123 w 191"/>
                <a:gd name="T15" fmla="*/ 125 h 633"/>
                <a:gd name="T16" fmla="*/ 114 w 191"/>
                <a:gd name="T17" fmla="*/ 146 h 633"/>
                <a:gd name="T18" fmla="*/ 112 w 191"/>
                <a:gd name="T19" fmla="*/ 173 h 633"/>
                <a:gd name="T20" fmla="*/ 107 w 191"/>
                <a:gd name="T21" fmla="*/ 195 h 633"/>
                <a:gd name="T22" fmla="*/ 101 w 191"/>
                <a:gd name="T23" fmla="*/ 223 h 633"/>
                <a:gd name="T24" fmla="*/ 99 w 191"/>
                <a:gd name="T25" fmla="*/ 250 h 633"/>
                <a:gd name="T26" fmla="*/ 98 w 191"/>
                <a:gd name="T27" fmla="*/ 282 h 633"/>
                <a:gd name="T28" fmla="*/ 99 w 191"/>
                <a:gd name="T29" fmla="*/ 303 h 633"/>
                <a:gd name="T30" fmla="*/ 104 w 191"/>
                <a:gd name="T31" fmla="*/ 333 h 633"/>
                <a:gd name="T32" fmla="*/ 107 w 191"/>
                <a:gd name="T33" fmla="*/ 357 h 633"/>
                <a:gd name="T34" fmla="*/ 110 w 191"/>
                <a:gd name="T35" fmla="*/ 384 h 633"/>
                <a:gd name="T36" fmla="*/ 119 w 191"/>
                <a:gd name="T37" fmla="*/ 411 h 633"/>
                <a:gd name="T38" fmla="*/ 125 w 191"/>
                <a:gd name="T39" fmla="*/ 438 h 633"/>
                <a:gd name="T40" fmla="*/ 135 w 191"/>
                <a:gd name="T41" fmla="*/ 462 h 633"/>
                <a:gd name="T42" fmla="*/ 149 w 191"/>
                <a:gd name="T43" fmla="*/ 487 h 633"/>
                <a:gd name="T44" fmla="*/ 162 w 191"/>
                <a:gd name="T45" fmla="*/ 513 h 633"/>
                <a:gd name="T46" fmla="*/ 173 w 191"/>
                <a:gd name="T47" fmla="*/ 632 h 633"/>
                <a:gd name="T48" fmla="*/ 75 w 191"/>
                <a:gd name="T49" fmla="*/ 560 h 633"/>
                <a:gd name="T50" fmla="*/ 60 w 191"/>
                <a:gd name="T51" fmla="*/ 530 h 633"/>
                <a:gd name="T52" fmla="*/ 46 w 191"/>
                <a:gd name="T53" fmla="*/ 500 h 633"/>
                <a:gd name="T54" fmla="*/ 39 w 191"/>
                <a:gd name="T55" fmla="*/ 476 h 633"/>
                <a:gd name="T56" fmla="*/ 29 w 191"/>
                <a:gd name="T57" fmla="*/ 450 h 633"/>
                <a:gd name="T58" fmla="*/ 20 w 191"/>
                <a:gd name="T59" fmla="*/ 422 h 633"/>
                <a:gd name="T60" fmla="*/ 10 w 191"/>
                <a:gd name="T61" fmla="*/ 393 h 633"/>
                <a:gd name="T62" fmla="*/ 7 w 191"/>
                <a:gd name="T63" fmla="*/ 367 h 633"/>
                <a:gd name="T64" fmla="*/ 4 w 191"/>
                <a:gd name="T65" fmla="*/ 337 h 633"/>
                <a:gd name="T66" fmla="*/ 4 w 191"/>
                <a:gd name="T67" fmla="*/ 310 h 633"/>
                <a:gd name="T68" fmla="*/ 3 w 191"/>
                <a:gd name="T69" fmla="*/ 282 h 633"/>
                <a:gd name="T70" fmla="*/ 1 w 191"/>
                <a:gd name="T71" fmla="*/ 251 h 633"/>
                <a:gd name="T72" fmla="*/ 7 w 191"/>
                <a:gd name="T73" fmla="*/ 223 h 633"/>
                <a:gd name="T74" fmla="*/ 6 w 191"/>
                <a:gd name="T75" fmla="*/ 198 h 633"/>
                <a:gd name="T76" fmla="*/ 12 w 191"/>
                <a:gd name="T77" fmla="*/ 168 h 633"/>
                <a:gd name="T78" fmla="*/ 17 w 191"/>
                <a:gd name="T79" fmla="*/ 143 h 633"/>
                <a:gd name="T80" fmla="*/ 23 w 191"/>
                <a:gd name="T81" fmla="*/ 119 h 633"/>
                <a:gd name="T82" fmla="*/ 32 w 191"/>
                <a:gd name="T83" fmla="*/ 92 h 633"/>
                <a:gd name="T84" fmla="*/ 40 w 191"/>
                <a:gd name="T85" fmla="*/ 67 h 633"/>
                <a:gd name="T86" fmla="*/ 51 w 191"/>
                <a:gd name="T87" fmla="*/ 44 h 633"/>
                <a:gd name="T88" fmla="*/ 61 w 191"/>
                <a:gd name="T89" fmla="*/ 20 h 63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91"/>
                <a:gd name="T136" fmla="*/ 0 h 633"/>
                <a:gd name="T137" fmla="*/ 191 w 191"/>
                <a:gd name="T138" fmla="*/ 633 h 63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91" h="633">
                  <a:moveTo>
                    <a:pt x="184" y="0"/>
                  </a:moveTo>
                  <a:lnTo>
                    <a:pt x="178" y="6"/>
                  </a:lnTo>
                  <a:lnTo>
                    <a:pt x="174" y="14"/>
                  </a:lnTo>
                  <a:lnTo>
                    <a:pt x="170" y="19"/>
                  </a:lnTo>
                  <a:lnTo>
                    <a:pt x="166" y="29"/>
                  </a:lnTo>
                  <a:lnTo>
                    <a:pt x="162" y="35"/>
                  </a:lnTo>
                  <a:lnTo>
                    <a:pt x="159" y="44"/>
                  </a:lnTo>
                  <a:lnTo>
                    <a:pt x="155" y="49"/>
                  </a:lnTo>
                  <a:lnTo>
                    <a:pt x="149" y="60"/>
                  </a:lnTo>
                  <a:lnTo>
                    <a:pt x="145" y="69"/>
                  </a:lnTo>
                  <a:lnTo>
                    <a:pt x="143" y="73"/>
                  </a:lnTo>
                  <a:lnTo>
                    <a:pt x="137" y="81"/>
                  </a:lnTo>
                  <a:lnTo>
                    <a:pt x="138" y="92"/>
                  </a:lnTo>
                  <a:lnTo>
                    <a:pt x="132" y="100"/>
                  </a:lnTo>
                  <a:lnTo>
                    <a:pt x="126" y="112"/>
                  </a:lnTo>
                  <a:lnTo>
                    <a:pt x="123" y="125"/>
                  </a:lnTo>
                  <a:lnTo>
                    <a:pt x="118" y="135"/>
                  </a:lnTo>
                  <a:lnTo>
                    <a:pt x="114" y="146"/>
                  </a:lnTo>
                  <a:lnTo>
                    <a:pt x="113" y="162"/>
                  </a:lnTo>
                  <a:lnTo>
                    <a:pt x="112" y="173"/>
                  </a:lnTo>
                  <a:lnTo>
                    <a:pt x="109" y="184"/>
                  </a:lnTo>
                  <a:lnTo>
                    <a:pt x="107" y="195"/>
                  </a:lnTo>
                  <a:lnTo>
                    <a:pt x="107" y="208"/>
                  </a:lnTo>
                  <a:lnTo>
                    <a:pt x="101" y="223"/>
                  </a:lnTo>
                  <a:lnTo>
                    <a:pt x="101" y="237"/>
                  </a:lnTo>
                  <a:lnTo>
                    <a:pt x="99" y="250"/>
                  </a:lnTo>
                  <a:lnTo>
                    <a:pt x="99" y="267"/>
                  </a:lnTo>
                  <a:lnTo>
                    <a:pt x="98" y="282"/>
                  </a:lnTo>
                  <a:lnTo>
                    <a:pt x="98" y="294"/>
                  </a:lnTo>
                  <a:lnTo>
                    <a:pt x="99" y="303"/>
                  </a:lnTo>
                  <a:lnTo>
                    <a:pt x="102" y="318"/>
                  </a:lnTo>
                  <a:lnTo>
                    <a:pt x="104" y="333"/>
                  </a:lnTo>
                  <a:lnTo>
                    <a:pt x="105" y="343"/>
                  </a:lnTo>
                  <a:lnTo>
                    <a:pt x="107" y="357"/>
                  </a:lnTo>
                  <a:lnTo>
                    <a:pt x="110" y="371"/>
                  </a:lnTo>
                  <a:lnTo>
                    <a:pt x="110" y="384"/>
                  </a:lnTo>
                  <a:lnTo>
                    <a:pt x="116" y="395"/>
                  </a:lnTo>
                  <a:lnTo>
                    <a:pt x="119" y="411"/>
                  </a:lnTo>
                  <a:lnTo>
                    <a:pt x="123" y="425"/>
                  </a:lnTo>
                  <a:lnTo>
                    <a:pt x="125" y="438"/>
                  </a:lnTo>
                  <a:lnTo>
                    <a:pt x="130" y="452"/>
                  </a:lnTo>
                  <a:lnTo>
                    <a:pt x="135" y="462"/>
                  </a:lnTo>
                  <a:lnTo>
                    <a:pt x="142" y="473"/>
                  </a:lnTo>
                  <a:lnTo>
                    <a:pt x="149" y="487"/>
                  </a:lnTo>
                  <a:lnTo>
                    <a:pt x="156" y="499"/>
                  </a:lnTo>
                  <a:lnTo>
                    <a:pt x="162" y="513"/>
                  </a:lnTo>
                  <a:lnTo>
                    <a:pt x="190" y="499"/>
                  </a:lnTo>
                  <a:lnTo>
                    <a:pt x="173" y="632"/>
                  </a:lnTo>
                  <a:lnTo>
                    <a:pt x="47" y="579"/>
                  </a:lnTo>
                  <a:lnTo>
                    <a:pt x="75" y="560"/>
                  </a:lnTo>
                  <a:lnTo>
                    <a:pt x="67" y="549"/>
                  </a:lnTo>
                  <a:lnTo>
                    <a:pt x="60" y="530"/>
                  </a:lnTo>
                  <a:lnTo>
                    <a:pt x="55" y="516"/>
                  </a:lnTo>
                  <a:lnTo>
                    <a:pt x="46" y="500"/>
                  </a:lnTo>
                  <a:lnTo>
                    <a:pt x="44" y="489"/>
                  </a:lnTo>
                  <a:lnTo>
                    <a:pt x="39" y="476"/>
                  </a:lnTo>
                  <a:lnTo>
                    <a:pt x="32" y="461"/>
                  </a:lnTo>
                  <a:lnTo>
                    <a:pt x="29" y="450"/>
                  </a:lnTo>
                  <a:lnTo>
                    <a:pt x="25" y="436"/>
                  </a:lnTo>
                  <a:lnTo>
                    <a:pt x="20" y="422"/>
                  </a:lnTo>
                  <a:lnTo>
                    <a:pt x="15" y="404"/>
                  </a:lnTo>
                  <a:lnTo>
                    <a:pt x="10" y="393"/>
                  </a:lnTo>
                  <a:lnTo>
                    <a:pt x="10" y="378"/>
                  </a:lnTo>
                  <a:lnTo>
                    <a:pt x="7" y="367"/>
                  </a:lnTo>
                  <a:lnTo>
                    <a:pt x="5" y="352"/>
                  </a:lnTo>
                  <a:lnTo>
                    <a:pt x="4" y="337"/>
                  </a:lnTo>
                  <a:lnTo>
                    <a:pt x="2" y="320"/>
                  </a:lnTo>
                  <a:lnTo>
                    <a:pt x="4" y="310"/>
                  </a:lnTo>
                  <a:lnTo>
                    <a:pt x="0" y="295"/>
                  </a:lnTo>
                  <a:lnTo>
                    <a:pt x="3" y="282"/>
                  </a:lnTo>
                  <a:lnTo>
                    <a:pt x="2" y="266"/>
                  </a:lnTo>
                  <a:lnTo>
                    <a:pt x="1" y="251"/>
                  </a:lnTo>
                  <a:lnTo>
                    <a:pt x="5" y="240"/>
                  </a:lnTo>
                  <a:lnTo>
                    <a:pt x="7" y="223"/>
                  </a:lnTo>
                  <a:lnTo>
                    <a:pt x="9" y="212"/>
                  </a:lnTo>
                  <a:lnTo>
                    <a:pt x="6" y="198"/>
                  </a:lnTo>
                  <a:lnTo>
                    <a:pt x="8" y="185"/>
                  </a:lnTo>
                  <a:lnTo>
                    <a:pt x="12" y="168"/>
                  </a:lnTo>
                  <a:lnTo>
                    <a:pt x="16" y="154"/>
                  </a:lnTo>
                  <a:lnTo>
                    <a:pt x="17" y="143"/>
                  </a:lnTo>
                  <a:lnTo>
                    <a:pt x="21" y="129"/>
                  </a:lnTo>
                  <a:lnTo>
                    <a:pt x="23" y="119"/>
                  </a:lnTo>
                  <a:lnTo>
                    <a:pt x="27" y="107"/>
                  </a:lnTo>
                  <a:lnTo>
                    <a:pt x="32" y="92"/>
                  </a:lnTo>
                  <a:lnTo>
                    <a:pt x="34" y="82"/>
                  </a:lnTo>
                  <a:lnTo>
                    <a:pt x="40" y="67"/>
                  </a:lnTo>
                  <a:lnTo>
                    <a:pt x="46" y="57"/>
                  </a:lnTo>
                  <a:lnTo>
                    <a:pt x="51" y="44"/>
                  </a:lnTo>
                  <a:lnTo>
                    <a:pt x="56" y="33"/>
                  </a:lnTo>
                  <a:lnTo>
                    <a:pt x="61" y="20"/>
                  </a:lnTo>
                  <a:lnTo>
                    <a:pt x="184" y="0"/>
                  </a:lnTo>
                </a:path>
              </a:pathLst>
            </a:custGeom>
            <a:gradFill rotWithShape="0">
              <a:gsLst>
                <a:gs pos="0">
                  <a:srgbClr val="515179"/>
                </a:gs>
                <a:gs pos="100000">
                  <a:srgbClr val="FFE15F"/>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97299" name="Freeform 23">
              <a:extLst>
                <a:ext uri="{FF2B5EF4-FFF2-40B4-BE49-F238E27FC236}">
                  <a16:creationId xmlns:a16="http://schemas.microsoft.com/office/drawing/2014/main" id="{9DDBAE82-1704-8E3C-653C-36BA6E100B70}"/>
                </a:ext>
              </a:extLst>
            </p:cNvPr>
            <p:cNvSpPr>
              <a:spLocks/>
            </p:cNvSpPr>
            <p:nvPr/>
          </p:nvSpPr>
          <p:spPr bwMode="auto">
            <a:xfrm>
              <a:off x="2708" y="1863"/>
              <a:ext cx="633" cy="195"/>
            </a:xfrm>
            <a:custGeom>
              <a:avLst/>
              <a:gdLst>
                <a:gd name="T0" fmla="*/ 4 w 633"/>
                <a:gd name="T1" fmla="*/ 187 h 195"/>
                <a:gd name="T2" fmla="*/ 18 w 633"/>
                <a:gd name="T3" fmla="*/ 179 h 195"/>
                <a:gd name="T4" fmla="*/ 33 w 633"/>
                <a:gd name="T5" fmla="*/ 171 h 195"/>
                <a:gd name="T6" fmla="*/ 48 w 633"/>
                <a:gd name="T7" fmla="*/ 164 h 195"/>
                <a:gd name="T8" fmla="*/ 66 w 633"/>
                <a:gd name="T9" fmla="*/ 153 h 195"/>
                <a:gd name="T10" fmla="*/ 78 w 633"/>
                <a:gd name="T11" fmla="*/ 145 h 195"/>
                <a:gd name="T12" fmla="*/ 98 w 633"/>
                <a:gd name="T13" fmla="*/ 140 h 195"/>
                <a:gd name="T14" fmla="*/ 121 w 633"/>
                <a:gd name="T15" fmla="*/ 128 h 195"/>
                <a:gd name="T16" fmla="*/ 144 w 633"/>
                <a:gd name="T17" fmla="*/ 121 h 195"/>
                <a:gd name="T18" fmla="*/ 170 w 633"/>
                <a:gd name="T19" fmla="*/ 116 h 195"/>
                <a:gd name="T20" fmla="*/ 192 w 633"/>
                <a:gd name="T21" fmla="*/ 111 h 195"/>
                <a:gd name="T22" fmla="*/ 218 w 633"/>
                <a:gd name="T23" fmla="*/ 104 h 195"/>
                <a:gd name="T24" fmla="*/ 246 w 633"/>
                <a:gd name="T25" fmla="*/ 100 h 195"/>
                <a:gd name="T26" fmla="*/ 278 w 633"/>
                <a:gd name="T27" fmla="*/ 99 h 195"/>
                <a:gd name="T28" fmla="*/ 298 w 633"/>
                <a:gd name="T29" fmla="*/ 99 h 195"/>
                <a:gd name="T30" fmla="*/ 329 w 633"/>
                <a:gd name="T31" fmla="*/ 102 h 195"/>
                <a:gd name="T32" fmla="*/ 353 w 633"/>
                <a:gd name="T33" fmla="*/ 105 h 195"/>
                <a:gd name="T34" fmla="*/ 380 w 633"/>
                <a:gd name="T35" fmla="*/ 106 h 195"/>
                <a:gd name="T36" fmla="*/ 408 w 633"/>
                <a:gd name="T37" fmla="*/ 114 h 195"/>
                <a:gd name="T38" fmla="*/ 435 w 633"/>
                <a:gd name="T39" fmla="*/ 121 h 195"/>
                <a:gd name="T40" fmla="*/ 460 w 633"/>
                <a:gd name="T41" fmla="*/ 130 h 195"/>
                <a:gd name="T42" fmla="*/ 486 w 633"/>
                <a:gd name="T43" fmla="*/ 142 h 195"/>
                <a:gd name="T44" fmla="*/ 511 w 633"/>
                <a:gd name="T45" fmla="*/ 154 h 195"/>
                <a:gd name="T46" fmla="*/ 632 w 633"/>
                <a:gd name="T47" fmla="*/ 162 h 195"/>
                <a:gd name="T48" fmla="*/ 554 w 633"/>
                <a:gd name="T49" fmla="*/ 65 h 195"/>
                <a:gd name="T50" fmla="*/ 524 w 633"/>
                <a:gd name="T51" fmla="*/ 51 h 195"/>
                <a:gd name="T52" fmla="*/ 495 w 633"/>
                <a:gd name="T53" fmla="*/ 39 h 195"/>
                <a:gd name="T54" fmla="*/ 471 w 633"/>
                <a:gd name="T55" fmla="*/ 32 h 195"/>
                <a:gd name="T56" fmla="*/ 445 w 633"/>
                <a:gd name="T57" fmla="*/ 24 h 195"/>
                <a:gd name="T58" fmla="*/ 416 w 633"/>
                <a:gd name="T59" fmla="*/ 16 h 195"/>
                <a:gd name="T60" fmla="*/ 387 w 633"/>
                <a:gd name="T61" fmla="*/ 6 h 195"/>
                <a:gd name="T62" fmla="*/ 361 w 633"/>
                <a:gd name="T63" fmla="*/ 5 h 195"/>
                <a:gd name="T64" fmla="*/ 329 w 633"/>
                <a:gd name="T65" fmla="*/ 2 h 195"/>
                <a:gd name="T66" fmla="*/ 302 w 633"/>
                <a:gd name="T67" fmla="*/ 3 h 195"/>
                <a:gd name="T68" fmla="*/ 272 w 633"/>
                <a:gd name="T69" fmla="*/ 2 h 195"/>
                <a:gd name="T70" fmla="*/ 243 w 633"/>
                <a:gd name="T71" fmla="*/ 3 h 195"/>
                <a:gd name="T72" fmla="*/ 215 w 633"/>
                <a:gd name="T73" fmla="*/ 9 h 195"/>
                <a:gd name="T74" fmla="*/ 191 w 633"/>
                <a:gd name="T75" fmla="*/ 10 h 195"/>
                <a:gd name="T76" fmla="*/ 160 w 633"/>
                <a:gd name="T77" fmla="*/ 15 h 195"/>
                <a:gd name="T78" fmla="*/ 137 w 633"/>
                <a:gd name="T79" fmla="*/ 22 h 195"/>
                <a:gd name="T80" fmla="*/ 113 w 633"/>
                <a:gd name="T81" fmla="*/ 29 h 195"/>
                <a:gd name="T82" fmla="*/ 87 w 633"/>
                <a:gd name="T83" fmla="*/ 40 h 195"/>
                <a:gd name="T84" fmla="*/ 63 w 633"/>
                <a:gd name="T85" fmla="*/ 49 h 195"/>
                <a:gd name="T86" fmla="*/ 38 w 633"/>
                <a:gd name="T87" fmla="*/ 59 h 195"/>
                <a:gd name="T88" fmla="*/ 14 w 633"/>
                <a:gd name="T89" fmla="*/ 71 h 195"/>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633"/>
                <a:gd name="T136" fmla="*/ 0 h 195"/>
                <a:gd name="T137" fmla="*/ 633 w 633"/>
                <a:gd name="T138" fmla="*/ 195 h 195"/>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633" h="195">
                  <a:moveTo>
                    <a:pt x="0" y="194"/>
                  </a:moveTo>
                  <a:lnTo>
                    <a:pt x="4" y="187"/>
                  </a:lnTo>
                  <a:lnTo>
                    <a:pt x="11" y="182"/>
                  </a:lnTo>
                  <a:lnTo>
                    <a:pt x="18" y="179"/>
                  </a:lnTo>
                  <a:lnTo>
                    <a:pt x="27" y="176"/>
                  </a:lnTo>
                  <a:lnTo>
                    <a:pt x="33" y="171"/>
                  </a:lnTo>
                  <a:lnTo>
                    <a:pt x="41" y="168"/>
                  </a:lnTo>
                  <a:lnTo>
                    <a:pt x="48" y="164"/>
                  </a:lnTo>
                  <a:lnTo>
                    <a:pt x="57" y="157"/>
                  </a:lnTo>
                  <a:lnTo>
                    <a:pt x="66" y="153"/>
                  </a:lnTo>
                  <a:lnTo>
                    <a:pt x="71" y="150"/>
                  </a:lnTo>
                  <a:lnTo>
                    <a:pt x="78" y="145"/>
                  </a:lnTo>
                  <a:lnTo>
                    <a:pt x="88" y="144"/>
                  </a:lnTo>
                  <a:lnTo>
                    <a:pt x="98" y="140"/>
                  </a:lnTo>
                  <a:lnTo>
                    <a:pt x="110" y="133"/>
                  </a:lnTo>
                  <a:lnTo>
                    <a:pt x="121" y="128"/>
                  </a:lnTo>
                  <a:lnTo>
                    <a:pt x="133" y="124"/>
                  </a:lnTo>
                  <a:lnTo>
                    <a:pt x="144" y="121"/>
                  </a:lnTo>
                  <a:lnTo>
                    <a:pt x="159" y="118"/>
                  </a:lnTo>
                  <a:lnTo>
                    <a:pt x="170" y="116"/>
                  </a:lnTo>
                  <a:lnTo>
                    <a:pt x="181" y="113"/>
                  </a:lnTo>
                  <a:lnTo>
                    <a:pt x="192" y="111"/>
                  </a:lnTo>
                  <a:lnTo>
                    <a:pt x="204" y="110"/>
                  </a:lnTo>
                  <a:lnTo>
                    <a:pt x="218" y="104"/>
                  </a:lnTo>
                  <a:lnTo>
                    <a:pt x="231" y="102"/>
                  </a:lnTo>
                  <a:lnTo>
                    <a:pt x="246" y="100"/>
                  </a:lnTo>
                  <a:lnTo>
                    <a:pt x="263" y="100"/>
                  </a:lnTo>
                  <a:lnTo>
                    <a:pt x="278" y="99"/>
                  </a:lnTo>
                  <a:lnTo>
                    <a:pt x="290" y="99"/>
                  </a:lnTo>
                  <a:lnTo>
                    <a:pt x="298" y="99"/>
                  </a:lnTo>
                  <a:lnTo>
                    <a:pt x="313" y="101"/>
                  </a:lnTo>
                  <a:lnTo>
                    <a:pt x="329" y="102"/>
                  </a:lnTo>
                  <a:lnTo>
                    <a:pt x="340" y="103"/>
                  </a:lnTo>
                  <a:lnTo>
                    <a:pt x="353" y="105"/>
                  </a:lnTo>
                  <a:lnTo>
                    <a:pt x="367" y="106"/>
                  </a:lnTo>
                  <a:lnTo>
                    <a:pt x="380" y="106"/>
                  </a:lnTo>
                  <a:lnTo>
                    <a:pt x="393" y="112"/>
                  </a:lnTo>
                  <a:lnTo>
                    <a:pt x="408" y="114"/>
                  </a:lnTo>
                  <a:lnTo>
                    <a:pt x="422" y="118"/>
                  </a:lnTo>
                  <a:lnTo>
                    <a:pt x="435" y="121"/>
                  </a:lnTo>
                  <a:lnTo>
                    <a:pt x="448" y="123"/>
                  </a:lnTo>
                  <a:lnTo>
                    <a:pt x="460" y="130"/>
                  </a:lnTo>
                  <a:lnTo>
                    <a:pt x="471" y="136"/>
                  </a:lnTo>
                  <a:lnTo>
                    <a:pt x="486" y="142"/>
                  </a:lnTo>
                  <a:lnTo>
                    <a:pt x="495" y="147"/>
                  </a:lnTo>
                  <a:lnTo>
                    <a:pt x="511" y="154"/>
                  </a:lnTo>
                  <a:lnTo>
                    <a:pt x="498" y="184"/>
                  </a:lnTo>
                  <a:lnTo>
                    <a:pt x="632" y="162"/>
                  </a:lnTo>
                  <a:lnTo>
                    <a:pt x="572" y="37"/>
                  </a:lnTo>
                  <a:lnTo>
                    <a:pt x="554" y="65"/>
                  </a:lnTo>
                  <a:lnTo>
                    <a:pt x="543" y="57"/>
                  </a:lnTo>
                  <a:lnTo>
                    <a:pt x="524" y="51"/>
                  </a:lnTo>
                  <a:lnTo>
                    <a:pt x="509" y="47"/>
                  </a:lnTo>
                  <a:lnTo>
                    <a:pt x="495" y="39"/>
                  </a:lnTo>
                  <a:lnTo>
                    <a:pt x="482" y="36"/>
                  </a:lnTo>
                  <a:lnTo>
                    <a:pt x="471" y="32"/>
                  </a:lnTo>
                  <a:lnTo>
                    <a:pt x="456" y="27"/>
                  </a:lnTo>
                  <a:lnTo>
                    <a:pt x="445" y="24"/>
                  </a:lnTo>
                  <a:lnTo>
                    <a:pt x="431" y="21"/>
                  </a:lnTo>
                  <a:lnTo>
                    <a:pt x="416" y="16"/>
                  </a:lnTo>
                  <a:lnTo>
                    <a:pt x="398" y="12"/>
                  </a:lnTo>
                  <a:lnTo>
                    <a:pt x="387" y="6"/>
                  </a:lnTo>
                  <a:lnTo>
                    <a:pt x="372" y="7"/>
                  </a:lnTo>
                  <a:lnTo>
                    <a:pt x="361" y="5"/>
                  </a:lnTo>
                  <a:lnTo>
                    <a:pt x="345" y="3"/>
                  </a:lnTo>
                  <a:lnTo>
                    <a:pt x="329" y="2"/>
                  </a:lnTo>
                  <a:lnTo>
                    <a:pt x="314" y="2"/>
                  </a:lnTo>
                  <a:lnTo>
                    <a:pt x="302" y="3"/>
                  </a:lnTo>
                  <a:lnTo>
                    <a:pt x="286" y="0"/>
                  </a:lnTo>
                  <a:lnTo>
                    <a:pt x="272" y="2"/>
                  </a:lnTo>
                  <a:lnTo>
                    <a:pt x="257" y="3"/>
                  </a:lnTo>
                  <a:lnTo>
                    <a:pt x="243" y="3"/>
                  </a:lnTo>
                  <a:lnTo>
                    <a:pt x="231" y="6"/>
                  </a:lnTo>
                  <a:lnTo>
                    <a:pt x="215" y="9"/>
                  </a:lnTo>
                  <a:lnTo>
                    <a:pt x="204" y="10"/>
                  </a:lnTo>
                  <a:lnTo>
                    <a:pt x="191" y="10"/>
                  </a:lnTo>
                  <a:lnTo>
                    <a:pt x="177" y="12"/>
                  </a:lnTo>
                  <a:lnTo>
                    <a:pt x="160" y="15"/>
                  </a:lnTo>
                  <a:lnTo>
                    <a:pt x="148" y="20"/>
                  </a:lnTo>
                  <a:lnTo>
                    <a:pt x="137" y="22"/>
                  </a:lnTo>
                  <a:lnTo>
                    <a:pt x="122" y="26"/>
                  </a:lnTo>
                  <a:lnTo>
                    <a:pt x="113" y="29"/>
                  </a:lnTo>
                  <a:lnTo>
                    <a:pt x="100" y="33"/>
                  </a:lnTo>
                  <a:lnTo>
                    <a:pt x="87" y="40"/>
                  </a:lnTo>
                  <a:lnTo>
                    <a:pt x="75" y="42"/>
                  </a:lnTo>
                  <a:lnTo>
                    <a:pt x="63" y="49"/>
                  </a:lnTo>
                  <a:lnTo>
                    <a:pt x="50" y="55"/>
                  </a:lnTo>
                  <a:lnTo>
                    <a:pt x="38" y="59"/>
                  </a:lnTo>
                  <a:lnTo>
                    <a:pt x="27" y="65"/>
                  </a:lnTo>
                  <a:lnTo>
                    <a:pt x="14" y="71"/>
                  </a:lnTo>
                  <a:lnTo>
                    <a:pt x="0" y="194"/>
                  </a:lnTo>
                </a:path>
              </a:pathLst>
            </a:custGeom>
            <a:gradFill rotWithShape="0">
              <a:gsLst>
                <a:gs pos="0">
                  <a:srgbClr val="515179"/>
                </a:gs>
                <a:gs pos="100000">
                  <a:srgbClr val="FFE15F"/>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209944" name="Rectangle 24">
              <a:extLst>
                <a:ext uri="{FF2B5EF4-FFF2-40B4-BE49-F238E27FC236}">
                  <a16:creationId xmlns:a16="http://schemas.microsoft.com/office/drawing/2014/main" id="{58EFA9DF-48BD-7578-82E7-5B107FFD62D4}"/>
                </a:ext>
              </a:extLst>
            </p:cNvPr>
            <p:cNvSpPr>
              <a:spLocks noChangeArrowheads="1"/>
            </p:cNvSpPr>
            <p:nvPr/>
          </p:nvSpPr>
          <p:spPr bwMode="auto">
            <a:xfrm>
              <a:off x="1822" y="1754"/>
              <a:ext cx="1031" cy="459"/>
            </a:xfrm>
            <a:prstGeom prst="rect">
              <a:avLst/>
            </a:prstGeom>
            <a:noFill/>
            <a:ln>
              <a:noFill/>
            </a:ln>
            <a:effectLst>
              <a:outerShdw dist="17961" dir="2700000" algn="ctr" rotWithShape="0">
                <a:schemeClr val="tx2"/>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pPr>
              <a:r>
                <a:rPr lang="en-US" altLang="en-US" sz="2300">
                  <a:solidFill>
                    <a:schemeClr val="bg1"/>
                  </a:solidFill>
                </a:rPr>
                <a:t>Self-</a:t>
              </a:r>
            </a:p>
            <a:p>
              <a:pPr algn="ctr" eaLnBrk="1" hangingPunct="1">
                <a:lnSpc>
                  <a:spcPct val="90000"/>
                </a:lnSpc>
              </a:pPr>
              <a:r>
                <a:rPr lang="en-US" altLang="en-US" sz="2300">
                  <a:solidFill>
                    <a:schemeClr val="bg1"/>
                  </a:solidFill>
                </a:rPr>
                <a:t>Awareness</a:t>
              </a:r>
              <a:endParaRPr lang="en-US" altLang="en-US" sz="2300">
                <a:solidFill>
                  <a:schemeClr val="bg1"/>
                </a:solidFill>
                <a:effectLst>
                  <a:outerShdw blurRad="38100" dist="38100" dir="2700000" algn="tl">
                    <a:srgbClr val="C0C0C0"/>
                  </a:outerShdw>
                </a:effectLst>
              </a:endParaRPr>
            </a:p>
          </p:txBody>
        </p:sp>
      </p:grpSp>
      <p:sp>
        <p:nvSpPr>
          <p:cNvPr id="57349" name="Freeform 25">
            <a:extLst>
              <a:ext uri="{FF2B5EF4-FFF2-40B4-BE49-F238E27FC236}">
                <a16:creationId xmlns:a16="http://schemas.microsoft.com/office/drawing/2014/main" id="{582D52A1-F16B-EB7E-7A7E-9398FD0FD51D}"/>
              </a:ext>
            </a:extLst>
          </p:cNvPr>
          <p:cNvSpPr>
            <a:spLocks/>
          </p:cNvSpPr>
          <p:nvPr/>
        </p:nvSpPr>
        <p:spPr bwMode="auto">
          <a:xfrm>
            <a:off x="5153025" y="3195638"/>
            <a:ext cx="344488" cy="1003300"/>
          </a:xfrm>
          <a:custGeom>
            <a:avLst/>
            <a:gdLst>
              <a:gd name="T0" fmla="*/ 2147483647 w 217"/>
              <a:gd name="T1" fmla="*/ 2147483647 h 632"/>
              <a:gd name="T2" fmla="*/ 2147483647 w 217"/>
              <a:gd name="T3" fmla="*/ 2147483647 h 632"/>
              <a:gd name="T4" fmla="*/ 2147483647 w 217"/>
              <a:gd name="T5" fmla="*/ 2147483647 h 632"/>
              <a:gd name="T6" fmla="*/ 2147483647 w 217"/>
              <a:gd name="T7" fmla="*/ 2147483647 h 632"/>
              <a:gd name="T8" fmla="*/ 2147483647 w 217"/>
              <a:gd name="T9" fmla="*/ 2147483647 h 632"/>
              <a:gd name="T10" fmla="*/ 2147483647 w 217"/>
              <a:gd name="T11" fmla="*/ 2147483647 h 632"/>
              <a:gd name="T12" fmla="*/ 2147483647 w 217"/>
              <a:gd name="T13" fmla="*/ 2147483647 h 632"/>
              <a:gd name="T14" fmla="*/ 2147483647 w 217"/>
              <a:gd name="T15" fmla="*/ 2147483647 h 632"/>
              <a:gd name="T16" fmla="*/ 2147483647 w 217"/>
              <a:gd name="T17" fmla="*/ 2147483647 h 632"/>
              <a:gd name="T18" fmla="*/ 2147483647 w 217"/>
              <a:gd name="T19" fmla="*/ 2147483647 h 632"/>
              <a:gd name="T20" fmla="*/ 2147483647 w 217"/>
              <a:gd name="T21" fmla="*/ 2147483647 h 632"/>
              <a:gd name="T22" fmla="*/ 2147483647 w 217"/>
              <a:gd name="T23" fmla="*/ 2147483647 h 632"/>
              <a:gd name="T24" fmla="*/ 2147483647 w 217"/>
              <a:gd name="T25" fmla="*/ 2147483647 h 632"/>
              <a:gd name="T26" fmla="*/ 2147483647 w 217"/>
              <a:gd name="T27" fmla="*/ 2147483647 h 632"/>
              <a:gd name="T28" fmla="*/ 2147483647 w 217"/>
              <a:gd name="T29" fmla="*/ 2147483647 h 632"/>
              <a:gd name="T30" fmla="*/ 2147483647 w 217"/>
              <a:gd name="T31" fmla="*/ 2147483647 h 632"/>
              <a:gd name="T32" fmla="*/ 2147483647 w 217"/>
              <a:gd name="T33" fmla="*/ 2147483647 h 632"/>
              <a:gd name="T34" fmla="*/ 2147483647 w 217"/>
              <a:gd name="T35" fmla="*/ 2147483647 h 632"/>
              <a:gd name="T36" fmla="*/ 2147483647 w 217"/>
              <a:gd name="T37" fmla="*/ 2147483647 h 632"/>
              <a:gd name="T38" fmla="*/ 2147483647 w 217"/>
              <a:gd name="T39" fmla="*/ 2147483647 h 632"/>
              <a:gd name="T40" fmla="*/ 2147483647 w 217"/>
              <a:gd name="T41" fmla="*/ 2147483647 h 632"/>
              <a:gd name="T42" fmla="*/ 2147483647 w 217"/>
              <a:gd name="T43" fmla="*/ 2147483647 h 632"/>
              <a:gd name="T44" fmla="*/ 2147483647 w 217"/>
              <a:gd name="T45" fmla="*/ 2147483647 h 632"/>
              <a:gd name="T46" fmla="*/ 2147483647 w 217"/>
              <a:gd name="T47" fmla="*/ 2147483647 h 632"/>
              <a:gd name="T48" fmla="*/ 2147483647 w 217"/>
              <a:gd name="T49" fmla="*/ 2147483647 h 632"/>
              <a:gd name="T50" fmla="*/ 2147483647 w 217"/>
              <a:gd name="T51" fmla="*/ 2147483647 h 632"/>
              <a:gd name="T52" fmla="*/ 2147483647 w 217"/>
              <a:gd name="T53" fmla="*/ 2147483647 h 632"/>
              <a:gd name="T54" fmla="*/ 2147483647 w 217"/>
              <a:gd name="T55" fmla="*/ 2147483647 h 632"/>
              <a:gd name="T56" fmla="*/ 2147483647 w 217"/>
              <a:gd name="T57" fmla="*/ 2147483647 h 632"/>
              <a:gd name="T58" fmla="*/ 2147483647 w 217"/>
              <a:gd name="T59" fmla="*/ 2147483647 h 632"/>
              <a:gd name="T60" fmla="*/ 2147483647 w 217"/>
              <a:gd name="T61" fmla="*/ 2147483647 h 632"/>
              <a:gd name="T62" fmla="*/ 2147483647 w 217"/>
              <a:gd name="T63" fmla="*/ 2147483647 h 632"/>
              <a:gd name="T64" fmla="*/ 2147483647 w 217"/>
              <a:gd name="T65" fmla="*/ 2147483647 h 632"/>
              <a:gd name="T66" fmla="*/ 2147483647 w 217"/>
              <a:gd name="T67" fmla="*/ 2147483647 h 632"/>
              <a:gd name="T68" fmla="*/ 2147483647 w 217"/>
              <a:gd name="T69" fmla="*/ 2147483647 h 632"/>
              <a:gd name="T70" fmla="*/ 2147483647 w 217"/>
              <a:gd name="T71" fmla="*/ 2147483647 h 632"/>
              <a:gd name="T72" fmla="*/ 2147483647 w 217"/>
              <a:gd name="T73" fmla="*/ 2147483647 h 632"/>
              <a:gd name="T74" fmla="*/ 2147483647 w 217"/>
              <a:gd name="T75" fmla="*/ 2147483647 h 632"/>
              <a:gd name="T76" fmla="*/ 2147483647 w 217"/>
              <a:gd name="T77" fmla="*/ 2147483647 h 632"/>
              <a:gd name="T78" fmla="*/ 2147483647 w 217"/>
              <a:gd name="T79" fmla="*/ 2147483647 h 632"/>
              <a:gd name="T80" fmla="*/ 2147483647 w 217"/>
              <a:gd name="T81" fmla="*/ 2147483647 h 632"/>
              <a:gd name="T82" fmla="*/ 2147483647 w 217"/>
              <a:gd name="T83" fmla="*/ 2147483647 h 632"/>
              <a:gd name="T84" fmla="*/ 2147483647 w 217"/>
              <a:gd name="T85" fmla="*/ 2147483647 h 632"/>
              <a:gd name="T86" fmla="*/ 2147483647 w 217"/>
              <a:gd name="T87" fmla="*/ 2147483647 h 632"/>
              <a:gd name="T88" fmla="*/ 2147483647 w 217"/>
              <a:gd name="T89" fmla="*/ 2147483647 h 63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217"/>
              <a:gd name="T136" fmla="*/ 0 h 632"/>
              <a:gd name="T137" fmla="*/ 217 w 217"/>
              <a:gd name="T138" fmla="*/ 632 h 632"/>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217" h="632">
                <a:moveTo>
                  <a:pt x="0" y="0"/>
                </a:moveTo>
                <a:lnTo>
                  <a:pt x="7" y="7"/>
                </a:lnTo>
                <a:lnTo>
                  <a:pt x="11" y="13"/>
                </a:lnTo>
                <a:lnTo>
                  <a:pt x="18" y="23"/>
                </a:lnTo>
                <a:lnTo>
                  <a:pt x="23" y="27"/>
                </a:lnTo>
                <a:lnTo>
                  <a:pt x="27" y="33"/>
                </a:lnTo>
                <a:lnTo>
                  <a:pt x="32" y="41"/>
                </a:lnTo>
                <a:lnTo>
                  <a:pt x="37" y="49"/>
                </a:lnTo>
                <a:lnTo>
                  <a:pt x="39" y="56"/>
                </a:lnTo>
                <a:lnTo>
                  <a:pt x="42" y="65"/>
                </a:lnTo>
                <a:lnTo>
                  <a:pt x="47" y="70"/>
                </a:lnTo>
                <a:lnTo>
                  <a:pt x="51" y="76"/>
                </a:lnTo>
                <a:lnTo>
                  <a:pt x="56" y="86"/>
                </a:lnTo>
                <a:lnTo>
                  <a:pt x="64" y="95"/>
                </a:lnTo>
                <a:lnTo>
                  <a:pt x="71" y="107"/>
                </a:lnTo>
                <a:lnTo>
                  <a:pt x="72" y="115"/>
                </a:lnTo>
                <a:lnTo>
                  <a:pt x="79" y="129"/>
                </a:lnTo>
                <a:lnTo>
                  <a:pt x="82" y="141"/>
                </a:lnTo>
                <a:lnTo>
                  <a:pt x="88" y="152"/>
                </a:lnTo>
                <a:lnTo>
                  <a:pt x="92" y="163"/>
                </a:lnTo>
                <a:lnTo>
                  <a:pt x="96" y="176"/>
                </a:lnTo>
                <a:lnTo>
                  <a:pt x="99" y="188"/>
                </a:lnTo>
                <a:lnTo>
                  <a:pt x="103" y="203"/>
                </a:lnTo>
                <a:lnTo>
                  <a:pt x="103" y="217"/>
                </a:lnTo>
                <a:lnTo>
                  <a:pt x="111" y="228"/>
                </a:lnTo>
                <a:lnTo>
                  <a:pt x="110" y="241"/>
                </a:lnTo>
                <a:lnTo>
                  <a:pt x="113" y="256"/>
                </a:lnTo>
                <a:lnTo>
                  <a:pt x="113" y="269"/>
                </a:lnTo>
                <a:lnTo>
                  <a:pt x="114" y="281"/>
                </a:lnTo>
                <a:lnTo>
                  <a:pt x="118" y="297"/>
                </a:lnTo>
                <a:lnTo>
                  <a:pt x="115" y="309"/>
                </a:lnTo>
                <a:lnTo>
                  <a:pt x="116" y="321"/>
                </a:lnTo>
                <a:lnTo>
                  <a:pt x="117" y="332"/>
                </a:lnTo>
                <a:lnTo>
                  <a:pt x="114" y="346"/>
                </a:lnTo>
                <a:lnTo>
                  <a:pt x="112" y="360"/>
                </a:lnTo>
                <a:lnTo>
                  <a:pt x="111" y="371"/>
                </a:lnTo>
                <a:lnTo>
                  <a:pt x="112" y="388"/>
                </a:lnTo>
                <a:lnTo>
                  <a:pt x="109" y="402"/>
                </a:lnTo>
                <a:lnTo>
                  <a:pt x="109" y="413"/>
                </a:lnTo>
                <a:lnTo>
                  <a:pt x="104" y="428"/>
                </a:lnTo>
                <a:lnTo>
                  <a:pt x="100" y="443"/>
                </a:lnTo>
                <a:lnTo>
                  <a:pt x="99" y="456"/>
                </a:lnTo>
                <a:lnTo>
                  <a:pt x="92" y="470"/>
                </a:lnTo>
                <a:lnTo>
                  <a:pt x="87" y="484"/>
                </a:lnTo>
                <a:lnTo>
                  <a:pt x="81" y="497"/>
                </a:lnTo>
                <a:lnTo>
                  <a:pt x="75" y="510"/>
                </a:lnTo>
                <a:lnTo>
                  <a:pt x="47" y="497"/>
                </a:lnTo>
                <a:lnTo>
                  <a:pt x="76" y="631"/>
                </a:lnTo>
                <a:lnTo>
                  <a:pt x="197" y="559"/>
                </a:lnTo>
                <a:lnTo>
                  <a:pt x="169" y="545"/>
                </a:lnTo>
                <a:lnTo>
                  <a:pt x="173" y="528"/>
                </a:lnTo>
                <a:lnTo>
                  <a:pt x="178" y="513"/>
                </a:lnTo>
                <a:lnTo>
                  <a:pt x="182" y="500"/>
                </a:lnTo>
                <a:lnTo>
                  <a:pt x="188" y="483"/>
                </a:lnTo>
                <a:lnTo>
                  <a:pt x="193" y="471"/>
                </a:lnTo>
                <a:lnTo>
                  <a:pt x="198" y="459"/>
                </a:lnTo>
                <a:lnTo>
                  <a:pt x="200" y="444"/>
                </a:lnTo>
                <a:lnTo>
                  <a:pt x="203" y="431"/>
                </a:lnTo>
                <a:lnTo>
                  <a:pt x="206" y="418"/>
                </a:lnTo>
                <a:lnTo>
                  <a:pt x="208" y="405"/>
                </a:lnTo>
                <a:lnTo>
                  <a:pt x="212" y="386"/>
                </a:lnTo>
                <a:lnTo>
                  <a:pt x="211" y="372"/>
                </a:lnTo>
                <a:lnTo>
                  <a:pt x="211" y="359"/>
                </a:lnTo>
                <a:lnTo>
                  <a:pt x="215" y="345"/>
                </a:lnTo>
                <a:lnTo>
                  <a:pt x="214" y="330"/>
                </a:lnTo>
                <a:lnTo>
                  <a:pt x="215" y="314"/>
                </a:lnTo>
                <a:lnTo>
                  <a:pt x="216" y="302"/>
                </a:lnTo>
                <a:lnTo>
                  <a:pt x="213" y="291"/>
                </a:lnTo>
                <a:lnTo>
                  <a:pt x="210" y="275"/>
                </a:lnTo>
                <a:lnTo>
                  <a:pt x="211" y="261"/>
                </a:lnTo>
                <a:lnTo>
                  <a:pt x="210" y="245"/>
                </a:lnTo>
                <a:lnTo>
                  <a:pt x="209" y="228"/>
                </a:lnTo>
                <a:lnTo>
                  <a:pt x="206" y="219"/>
                </a:lnTo>
                <a:lnTo>
                  <a:pt x="204" y="203"/>
                </a:lnTo>
                <a:lnTo>
                  <a:pt x="200" y="192"/>
                </a:lnTo>
                <a:lnTo>
                  <a:pt x="199" y="177"/>
                </a:lnTo>
                <a:lnTo>
                  <a:pt x="194" y="163"/>
                </a:lnTo>
                <a:lnTo>
                  <a:pt x="191" y="151"/>
                </a:lnTo>
                <a:lnTo>
                  <a:pt x="186" y="137"/>
                </a:lnTo>
                <a:lnTo>
                  <a:pt x="183" y="125"/>
                </a:lnTo>
                <a:lnTo>
                  <a:pt x="179" y="112"/>
                </a:lnTo>
                <a:lnTo>
                  <a:pt x="177" y="102"/>
                </a:lnTo>
                <a:lnTo>
                  <a:pt x="170" y="89"/>
                </a:lnTo>
                <a:lnTo>
                  <a:pt x="164" y="76"/>
                </a:lnTo>
                <a:lnTo>
                  <a:pt x="159" y="63"/>
                </a:lnTo>
                <a:lnTo>
                  <a:pt x="152" y="54"/>
                </a:lnTo>
                <a:lnTo>
                  <a:pt x="145" y="40"/>
                </a:lnTo>
                <a:lnTo>
                  <a:pt x="138" y="28"/>
                </a:lnTo>
                <a:lnTo>
                  <a:pt x="131" y="17"/>
                </a:lnTo>
                <a:lnTo>
                  <a:pt x="124" y="6"/>
                </a:lnTo>
                <a:lnTo>
                  <a:pt x="0" y="0"/>
                </a:lnTo>
              </a:path>
            </a:pathLst>
          </a:custGeom>
          <a:gradFill rotWithShape="0">
            <a:gsLst>
              <a:gs pos="0">
                <a:srgbClr val="515179"/>
              </a:gs>
              <a:gs pos="100000">
                <a:srgbClr val="FFE15F"/>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57350" name="Freeform 26">
            <a:extLst>
              <a:ext uri="{FF2B5EF4-FFF2-40B4-BE49-F238E27FC236}">
                <a16:creationId xmlns:a16="http://schemas.microsoft.com/office/drawing/2014/main" id="{5B28EDB5-D5C9-4EF9-AECC-AFA83760711C}"/>
              </a:ext>
            </a:extLst>
          </p:cNvPr>
          <p:cNvSpPr>
            <a:spLocks/>
          </p:cNvSpPr>
          <p:nvPr/>
        </p:nvSpPr>
        <p:spPr bwMode="auto">
          <a:xfrm>
            <a:off x="3848100" y="4316413"/>
            <a:ext cx="1008063" cy="330200"/>
          </a:xfrm>
          <a:custGeom>
            <a:avLst/>
            <a:gdLst>
              <a:gd name="T0" fmla="*/ 2147483647 w 634"/>
              <a:gd name="T1" fmla="*/ 2147483647 h 208"/>
              <a:gd name="T2" fmla="*/ 2147483647 w 634"/>
              <a:gd name="T3" fmla="*/ 2147483647 h 208"/>
              <a:gd name="T4" fmla="*/ 2147483647 w 634"/>
              <a:gd name="T5" fmla="*/ 2147483647 h 208"/>
              <a:gd name="T6" fmla="*/ 2147483647 w 634"/>
              <a:gd name="T7" fmla="*/ 2147483647 h 208"/>
              <a:gd name="T8" fmla="*/ 2147483647 w 634"/>
              <a:gd name="T9" fmla="*/ 2147483647 h 208"/>
              <a:gd name="T10" fmla="*/ 2147483647 w 634"/>
              <a:gd name="T11" fmla="*/ 2147483647 h 208"/>
              <a:gd name="T12" fmla="*/ 2147483647 w 634"/>
              <a:gd name="T13" fmla="*/ 2147483647 h 208"/>
              <a:gd name="T14" fmla="*/ 2147483647 w 634"/>
              <a:gd name="T15" fmla="*/ 2147483647 h 208"/>
              <a:gd name="T16" fmla="*/ 2147483647 w 634"/>
              <a:gd name="T17" fmla="*/ 2147483647 h 208"/>
              <a:gd name="T18" fmla="*/ 2147483647 w 634"/>
              <a:gd name="T19" fmla="*/ 2147483647 h 208"/>
              <a:gd name="T20" fmla="*/ 2147483647 w 634"/>
              <a:gd name="T21" fmla="*/ 2147483647 h 208"/>
              <a:gd name="T22" fmla="*/ 2147483647 w 634"/>
              <a:gd name="T23" fmla="*/ 2147483647 h 208"/>
              <a:gd name="T24" fmla="*/ 2147483647 w 634"/>
              <a:gd name="T25" fmla="*/ 2147483647 h 208"/>
              <a:gd name="T26" fmla="*/ 2147483647 w 634"/>
              <a:gd name="T27" fmla="*/ 2147483647 h 208"/>
              <a:gd name="T28" fmla="*/ 2147483647 w 634"/>
              <a:gd name="T29" fmla="*/ 2147483647 h 208"/>
              <a:gd name="T30" fmla="*/ 2147483647 w 634"/>
              <a:gd name="T31" fmla="*/ 2147483647 h 208"/>
              <a:gd name="T32" fmla="*/ 2147483647 w 634"/>
              <a:gd name="T33" fmla="*/ 2147483647 h 208"/>
              <a:gd name="T34" fmla="*/ 2147483647 w 634"/>
              <a:gd name="T35" fmla="*/ 2147483647 h 208"/>
              <a:gd name="T36" fmla="*/ 2147483647 w 634"/>
              <a:gd name="T37" fmla="*/ 2147483647 h 208"/>
              <a:gd name="T38" fmla="*/ 2147483647 w 634"/>
              <a:gd name="T39" fmla="*/ 2147483647 h 208"/>
              <a:gd name="T40" fmla="*/ 2147483647 w 634"/>
              <a:gd name="T41" fmla="*/ 2147483647 h 208"/>
              <a:gd name="T42" fmla="*/ 2147483647 w 634"/>
              <a:gd name="T43" fmla="*/ 2147483647 h 208"/>
              <a:gd name="T44" fmla="*/ 2147483647 w 634"/>
              <a:gd name="T45" fmla="*/ 2147483647 h 208"/>
              <a:gd name="T46" fmla="*/ 2147483647 w 634"/>
              <a:gd name="T47" fmla="*/ 2147483647 h 208"/>
              <a:gd name="T48" fmla="*/ 2147483647 w 634"/>
              <a:gd name="T49" fmla="*/ 2147483647 h 208"/>
              <a:gd name="T50" fmla="*/ 2147483647 w 634"/>
              <a:gd name="T51" fmla="*/ 2147483647 h 208"/>
              <a:gd name="T52" fmla="*/ 2147483647 w 634"/>
              <a:gd name="T53" fmla="*/ 2147483647 h 208"/>
              <a:gd name="T54" fmla="*/ 2147483647 w 634"/>
              <a:gd name="T55" fmla="*/ 2147483647 h 208"/>
              <a:gd name="T56" fmla="*/ 2147483647 w 634"/>
              <a:gd name="T57" fmla="*/ 2147483647 h 208"/>
              <a:gd name="T58" fmla="*/ 2147483647 w 634"/>
              <a:gd name="T59" fmla="*/ 2147483647 h 208"/>
              <a:gd name="T60" fmla="*/ 2147483647 w 634"/>
              <a:gd name="T61" fmla="*/ 2147483647 h 208"/>
              <a:gd name="T62" fmla="*/ 2147483647 w 634"/>
              <a:gd name="T63" fmla="*/ 2147483647 h 208"/>
              <a:gd name="T64" fmla="*/ 2147483647 w 634"/>
              <a:gd name="T65" fmla="*/ 2147483647 h 208"/>
              <a:gd name="T66" fmla="*/ 2147483647 w 634"/>
              <a:gd name="T67" fmla="*/ 2147483647 h 208"/>
              <a:gd name="T68" fmla="*/ 2147483647 w 634"/>
              <a:gd name="T69" fmla="*/ 2147483647 h 208"/>
              <a:gd name="T70" fmla="*/ 2147483647 w 634"/>
              <a:gd name="T71" fmla="*/ 2147483647 h 208"/>
              <a:gd name="T72" fmla="*/ 2147483647 w 634"/>
              <a:gd name="T73" fmla="*/ 2147483647 h 208"/>
              <a:gd name="T74" fmla="*/ 2147483647 w 634"/>
              <a:gd name="T75" fmla="*/ 2147483647 h 208"/>
              <a:gd name="T76" fmla="*/ 2147483647 w 634"/>
              <a:gd name="T77" fmla="*/ 2147483647 h 208"/>
              <a:gd name="T78" fmla="*/ 2147483647 w 634"/>
              <a:gd name="T79" fmla="*/ 2147483647 h 208"/>
              <a:gd name="T80" fmla="*/ 2147483647 w 634"/>
              <a:gd name="T81" fmla="*/ 2147483647 h 208"/>
              <a:gd name="T82" fmla="*/ 2147483647 w 634"/>
              <a:gd name="T83" fmla="*/ 2147483647 h 208"/>
              <a:gd name="T84" fmla="*/ 2147483647 w 634"/>
              <a:gd name="T85" fmla="*/ 2147483647 h 208"/>
              <a:gd name="T86" fmla="*/ 2147483647 w 634"/>
              <a:gd name="T87" fmla="*/ 2147483647 h 208"/>
              <a:gd name="T88" fmla="*/ 2147483647 w 634"/>
              <a:gd name="T89" fmla="*/ 2147483647 h 208"/>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634"/>
              <a:gd name="T136" fmla="*/ 0 h 208"/>
              <a:gd name="T137" fmla="*/ 634 w 634"/>
              <a:gd name="T138" fmla="*/ 208 h 208"/>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634" h="208">
                <a:moveTo>
                  <a:pt x="0" y="0"/>
                </a:moveTo>
                <a:lnTo>
                  <a:pt x="8" y="7"/>
                </a:lnTo>
                <a:lnTo>
                  <a:pt x="15" y="12"/>
                </a:lnTo>
                <a:lnTo>
                  <a:pt x="24" y="17"/>
                </a:lnTo>
                <a:lnTo>
                  <a:pt x="29" y="22"/>
                </a:lnTo>
                <a:lnTo>
                  <a:pt x="35" y="25"/>
                </a:lnTo>
                <a:lnTo>
                  <a:pt x="43" y="30"/>
                </a:lnTo>
                <a:lnTo>
                  <a:pt x="50" y="36"/>
                </a:lnTo>
                <a:lnTo>
                  <a:pt x="58" y="38"/>
                </a:lnTo>
                <a:lnTo>
                  <a:pt x="67" y="41"/>
                </a:lnTo>
                <a:lnTo>
                  <a:pt x="71" y="46"/>
                </a:lnTo>
                <a:lnTo>
                  <a:pt x="78" y="50"/>
                </a:lnTo>
                <a:lnTo>
                  <a:pt x="88" y="54"/>
                </a:lnTo>
                <a:lnTo>
                  <a:pt x="97" y="61"/>
                </a:lnTo>
                <a:lnTo>
                  <a:pt x="111" y="68"/>
                </a:lnTo>
                <a:lnTo>
                  <a:pt x="119" y="69"/>
                </a:lnTo>
                <a:lnTo>
                  <a:pt x="132" y="75"/>
                </a:lnTo>
                <a:lnTo>
                  <a:pt x="143" y="78"/>
                </a:lnTo>
                <a:lnTo>
                  <a:pt x="156" y="83"/>
                </a:lnTo>
                <a:lnTo>
                  <a:pt x="167" y="87"/>
                </a:lnTo>
                <a:lnTo>
                  <a:pt x="179" y="91"/>
                </a:lnTo>
                <a:lnTo>
                  <a:pt x="191" y="94"/>
                </a:lnTo>
                <a:lnTo>
                  <a:pt x="206" y="97"/>
                </a:lnTo>
                <a:lnTo>
                  <a:pt x="220" y="98"/>
                </a:lnTo>
                <a:lnTo>
                  <a:pt x="232" y="105"/>
                </a:lnTo>
                <a:lnTo>
                  <a:pt x="245" y="102"/>
                </a:lnTo>
                <a:lnTo>
                  <a:pt x="261" y="105"/>
                </a:lnTo>
                <a:lnTo>
                  <a:pt x="274" y="105"/>
                </a:lnTo>
                <a:lnTo>
                  <a:pt x="286" y="104"/>
                </a:lnTo>
                <a:lnTo>
                  <a:pt x="301" y="108"/>
                </a:lnTo>
                <a:lnTo>
                  <a:pt x="313" y="105"/>
                </a:lnTo>
                <a:lnTo>
                  <a:pt x="326" y="106"/>
                </a:lnTo>
                <a:lnTo>
                  <a:pt x="337" y="106"/>
                </a:lnTo>
                <a:lnTo>
                  <a:pt x="351" y="103"/>
                </a:lnTo>
                <a:lnTo>
                  <a:pt x="364" y="101"/>
                </a:lnTo>
                <a:lnTo>
                  <a:pt x="374" y="98"/>
                </a:lnTo>
                <a:lnTo>
                  <a:pt x="392" y="99"/>
                </a:lnTo>
                <a:lnTo>
                  <a:pt x="405" y="96"/>
                </a:lnTo>
                <a:lnTo>
                  <a:pt x="416" y="96"/>
                </a:lnTo>
                <a:lnTo>
                  <a:pt x="430" y="90"/>
                </a:lnTo>
                <a:lnTo>
                  <a:pt x="446" y="86"/>
                </a:lnTo>
                <a:lnTo>
                  <a:pt x="458" y="84"/>
                </a:lnTo>
                <a:lnTo>
                  <a:pt x="472" y="77"/>
                </a:lnTo>
                <a:lnTo>
                  <a:pt x="486" y="71"/>
                </a:lnTo>
                <a:lnTo>
                  <a:pt x="500" y="64"/>
                </a:lnTo>
                <a:lnTo>
                  <a:pt x="514" y="58"/>
                </a:lnTo>
                <a:lnTo>
                  <a:pt x="499" y="31"/>
                </a:lnTo>
                <a:lnTo>
                  <a:pt x="633" y="55"/>
                </a:lnTo>
                <a:lnTo>
                  <a:pt x="566" y="178"/>
                </a:lnTo>
                <a:lnTo>
                  <a:pt x="551" y="151"/>
                </a:lnTo>
                <a:lnTo>
                  <a:pt x="535" y="155"/>
                </a:lnTo>
                <a:lnTo>
                  <a:pt x="520" y="162"/>
                </a:lnTo>
                <a:lnTo>
                  <a:pt x="506" y="165"/>
                </a:lnTo>
                <a:lnTo>
                  <a:pt x="490" y="172"/>
                </a:lnTo>
                <a:lnTo>
                  <a:pt x="477" y="178"/>
                </a:lnTo>
                <a:lnTo>
                  <a:pt x="465" y="183"/>
                </a:lnTo>
                <a:lnTo>
                  <a:pt x="451" y="185"/>
                </a:lnTo>
                <a:lnTo>
                  <a:pt x="438" y="189"/>
                </a:lnTo>
                <a:lnTo>
                  <a:pt x="425" y="193"/>
                </a:lnTo>
                <a:lnTo>
                  <a:pt x="412" y="195"/>
                </a:lnTo>
                <a:lnTo>
                  <a:pt x="394" y="198"/>
                </a:lnTo>
                <a:lnTo>
                  <a:pt x="381" y="199"/>
                </a:lnTo>
                <a:lnTo>
                  <a:pt x="367" y="199"/>
                </a:lnTo>
                <a:lnTo>
                  <a:pt x="354" y="203"/>
                </a:lnTo>
                <a:lnTo>
                  <a:pt x="338" y="203"/>
                </a:lnTo>
                <a:lnTo>
                  <a:pt x="323" y="206"/>
                </a:lnTo>
                <a:lnTo>
                  <a:pt x="310" y="207"/>
                </a:lnTo>
                <a:lnTo>
                  <a:pt x="299" y="203"/>
                </a:lnTo>
                <a:lnTo>
                  <a:pt x="283" y="201"/>
                </a:lnTo>
                <a:lnTo>
                  <a:pt x="268" y="204"/>
                </a:lnTo>
                <a:lnTo>
                  <a:pt x="253" y="202"/>
                </a:lnTo>
                <a:lnTo>
                  <a:pt x="235" y="202"/>
                </a:lnTo>
                <a:lnTo>
                  <a:pt x="225" y="198"/>
                </a:lnTo>
                <a:lnTo>
                  <a:pt x="210" y="198"/>
                </a:lnTo>
                <a:lnTo>
                  <a:pt x="200" y="194"/>
                </a:lnTo>
                <a:lnTo>
                  <a:pt x="183" y="194"/>
                </a:lnTo>
                <a:lnTo>
                  <a:pt x="171" y="190"/>
                </a:lnTo>
                <a:lnTo>
                  <a:pt x="157" y="186"/>
                </a:lnTo>
                <a:lnTo>
                  <a:pt x="143" y="182"/>
                </a:lnTo>
                <a:lnTo>
                  <a:pt x="131" y="179"/>
                </a:lnTo>
                <a:lnTo>
                  <a:pt x="119" y="177"/>
                </a:lnTo>
                <a:lnTo>
                  <a:pt x="109" y="175"/>
                </a:lnTo>
                <a:lnTo>
                  <a:pt x="95" y="169"/>
                </a:lnTo>
                <a:lnTo>
                  <a:pt x="82" y="164"/>
                </a:lnTo>
                <a:lnTo>
                  <a:pt x="69" y="157"/>
                </a:lnTo>
                <a:lnTo>
                  <a:pt x="59" y="150"/>
                </a:lnTo>
                <a:lnTo>
                  <a:pt x="46" y="144"/>
                </a:lnTo>
                <a:lnTo>
                  <a:pt x="34" y="138"/>
                </a:lnTo>
                <a:lnTo>
                  <a:pt x="23" y="132"/>
                </a:lnTo>
                <a:lnTo>
                  <a:pt x="11" y="125"/>
                </a:lnTo>
                <a:lnTo>
                  <a:pt x="0" y="0"/>
                </a:lnTo>
              </a:path>
            </a:pathLst>
          </a:custGeom>
          <a:gradFill rotWithShape="0">
            <a:gsLst>
              <a:gs pos="0">
                <a:srgbClr val="515179"/>
              </a:gs>
              <a:gs pos="100000">
                <a:srgbClr val="FFE15F"/>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209947" name="Rectangle 27">
            <a:extLst>
              <a:ext uri="{FF2B5EF4-FFF2-40B4-BE49-F238E27FC236}">
                <a16:creationId xmlns:a16="http://schemas.microsoft.com/office/drawing/2014/main" id="{E27A90FD-9480-4B58-7663-F77B438EFC3F}"/>
              </a:ext>
            </a:extLst>
          </p:cNvPr>
          <p:cNvSpPr>
            <a:spLocks noChangeArrowheads="1"/>
          </p:cNvSpPr>
          <p:nvPr/>
        </p:nvSpPr>
        <p:spPr bwMode="auto">
          <a:xfrm>
            <a:off x="4668838" y="2393950"/>
            <a:ext cx="1635125" cy="728663"/>
          </a:xfrm>
          <a:prstGeom prst="rect">
            <a:avLst/>
          </a:prstGeom>
          <a:noFill/>
          <a:ln>
            <a:noFill/>
          </a:ln>
          <a:effectLst>
            <a:outerShdw dist="17961" dir="2700000" algn="ctr" rotWithShape="0">
              <a:schemeClr val="tx2"/>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pPr>
            <a:r>
              <a:rPr lang="en-US" altLang="en-US" sz="2300">
                <a:solidFill>
                  <a:schemeClr val="bg1"/>
                </a:solidFill>
              </a:rPr>
              <a:t>Social</a:t>
            </a:r>
          </a:p>
          <a:p>
            <a:pPr algn="ctr" eaLnBrk="1" hangingPunct="1">
              <a:lnSpc>
                <a:spcPct val="90000"/>
              </a:lnSpc>
            </a:pPr>
            <a:r>
              <a:rPr lang="en-US" altLang="en-US" sz="2300">
                <a:solidFill>
                  <a:schemeClr val="bg1"/>
                </a:solidFill>
              </a:rPr>
              <a:t>Awareness</a:t>
            </a:r>
            <a:endParaRPr lang="en-US" altLang="en-US" sz="2300">
              <a:solidFill>
                <a:schemeClr val="bg1"/>
              </a:solidFill>
              <a:effectLst>
                <a:outerShdw blurRad="38100" dist="38100" dir="2700000" algn="tl">
                  <a:srgbClr val="C0C0C0"/>
                </a:outerShdw>
              </a:effectLst>
            </a:endParaRPr>
          </a:p>
        </p:txBody>
      </p:sp>
      <p:sp>
        <p:nvSpPr>
          <p:cNvPr id="209948" name="Rectangle 28">
            <a:extLst>
              <a:ext uri="{FF2B5EF4-FFF2-40B4-BE49-F238E27FC236}">
                <a16:creationId xmlns:a16="http://schemas.microsoft.com/office/drawing/2014/main" id="{A38CA2D4-E931-0D94-7FEC-6FD006E57D7A}"/>
              </a:ext>
            </a:extLst>
          </p:cNvPr>
          <p:cNvSpPr>
            <a:spLocks noChangeArrowheads="1"/>
          </p:cNvSpPr>
          <p:nvPr/>
        </p:nvSpPr>
        <p:spPr bwMode="auto">
          <a:xfrm>
            <a:off x="2460625" y="4764088"/>
            <a:ext cx="1901825" cy="728662"/>
          </a:xfrm>
          <a:prstGeom prst="rect">
            <a:avLst/>
          </a:prstGeom>
          <a:noFill/>
          <a:ln>
            <a:noFill/>
          </a:ln>
          <a:effectLst>
            <a:outerShdw dist="17961" dir="2700000" algn="ctr" rotWithShape="0">
              <a:schemeClr val="tx2"/>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pPr>
            <a:r>
              <a:rPr lang="en-US" altLang="en-US" sz="2300">
                <a:solidFill>
                  <a:schemeClr val="bg1"/>
                </a:solidFill>
              </a:rPr>
              <a:t>Self-</a:t>
            </a:r>
          </a:p>
          <a:p>
            <a:pPr algn="ctr" eaLnBrk="1" hangingPunct="1">
              <a:lnSpc>
                <a:spcPct val="90000"/>
              </a:lnSpc>
            </a:pPr>
            <a:r>
              <a:rPr lang="en-US" altLang="en-US" sz="2300">
                <a:solidFill>
                  <a:schemeClr val="bg1"/>
                </a:solidFill>
              </a:rPr>
              <a:t>Management</a:t>
            </a:r>
            <a:endParaRPr lang="en-US" altLang="en-US" sz="2300">
              <a:solidFill>
                <a:schemeClr val="bg1"/>
              </a:solidFill>
              <a:effectLst>
                <a:outerShdw blurRad="38100" dist="38100" dir="2700000" algn="tl">
                  <a:srgbClr val="C0C0C0"/>
                </a:outerShdw>
              </a:effectLst>
            </a:endParaRPr>
          </a:p>
        </p:txBody>
      </p:sp>
      <p:sp>
        <p:nvSpPr>
          <p:cNvPr id="57353" name="AutoShape 29">
            <a:extLst>
              <a:ext uri="{FF2B5EF4-FFF2-40B4-BE49-F238E27FC236}">
                <a16:creationId xmlns:a16="http://schemas.microsoft.com/office/drawing/2014/main" id="{BF881628-D019-61B0-1B09-C706E4B4CE29}"/>
              </a:ext>
            </a:extLst>
          </p:cNvPr>
          <p:cNvSpPr>
            <a:spLocks noChangeArrowheads="1"/>
          </p:cNvSpPr>
          <p:nvPr/>
        </p:nvSpPr>
        <p:spPr bwMode="auto">
          <a:xfrm rot="13494376" flipH="1">
            <a:off x="6472238" y="5946775"/>
            <a:ext cx="447675" cy="444500"/>
          </a:xfrm>
          <a:prstGeom prst="rightArrow">
            <a:avLst>
              <a:gd name="adj1" fmla="val 41398"/>
              <a:gd name="adj2" fmla="val 50492"/>
            </a:avLst>
          </a:prstGeom>
          <a:gradFill rotWithShape="0">
            <a:gsLst>
              <a:gs pos="0">
                <a:srgbClr val="666699"/>
              </a:gs>
              <a:gs pos="100000">
                <a:srgbClr val="F6F6F9"/>
              </a:gs>
            </a:gsLst>
            <a:lin ang="2700000" scaled="1"/>
          </a:gradFill>
          <a:ln w="12699">
            <a:solidFill>
              <a:srgbClr val="00279F"/>
            </a:solidFill>
            <a:miter lim="800000"/>
            <a:headEnd/>
            <a:tailEnd/>
          </a:ln>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209950" name="Rectangle 30">
            <a:extLst>
              <a:ext uri="{FF2B5EF4-FFF2-40B4-BE49-F238E27FC236}">
                <a16:creationId xmlns:a16="http://schemas.microsoft.com/office/drawing/2014/main" id="{AFD74C8B-8225-1D95-E1A5-8461F25C205E}"/>
              </a:ext>
            </a:extLst>
          </p:cNvPr>
          <p:cNvSpPr>
            <a:spLocks noChangeArrowheads="1"/>
          </p:cNvSpPr>
          <p:nvPr/>
        </p:nvSpPr>
        <p:spPr bwMode="auto">
          <a:xfrm>
            <a:off x="4352925" y="4664075"/>
            <a:ext cx="2254250" cy="735013"/>
          </a:xfrm>
          <a:prstGeom prst="rect">
            <a:avLst/>
          </a:prstGeom>
          <a:noFill/>
          <a:ln w="12700">
            <a:noFill/>
            <a:miter lim="800000"/>
            <a:headEnd type="none" w="sm" len="sm"/>
            <a:tailEnd type="none" w="sm" len="sm"/>
          </a:ln>
          <a:effectLst>
            <a:outerShdw blurRad="63500" dist="17961" dir="2700000" algn="ctr" rotWithShape="0">
              <a:schemeClr val="tx2">
                <a:alpha val="74998"/>
              </a:schemeClr>
            </a:outerShdw>
          </a:effectLst>
        </p:spPr>
        <p:txBody>
          <a:bodyPr>
            <a:spAutoFit/>
          </a:bodyPr>
          <a:lstStyle/>
          <a:p>
            <a:pPr algn="ctr">
              <a:lnSpc>
                <a:spcPct val="90000"/>
              </a:lnSpc>
              <a:defRPr/>
            </a:pPr>
            <a:r>
              <a:rPr lang="en-US" sz="2300">
                <a:solidFill>
                  <a:schemeClr val="bg1"/>
                </a:solidFill>
                <a:latin typeface="Arial" pitchFamily="-84" charset="0"/>
                <a:ea typeface="+mn-ea"/>
              </a:rPr>
              <a:t>Relationship Management</a:t>
            </a:r>
          </a:p>
        </p:txBody>
      </p:sp>
      <p:sp>
        <p:nvSpPr>
          <p:cNvPr id="51211" name="Rectangle 31">
            <a:extLst>
              <a:ext uri="{FF2B5EF4-FFF2-40B4-BE49-F238E27FC236}">
                <a16:creationId xmlns:a16="http://schemas.microsoft.com/office/drawing/2014/main" id="{30C54826-41D1-EE4C-9E65-D60CACEFE8F6}"/>
              </a:ext>
            </a:extLst>
          </p:cNvPr>
          <p:cNvSpPr>
            <a:spLocks noGrp="1" noChangeArrowheads="1"/>
          </p:cNvSpPr>
          <p:nvPr>
            <p:ph type="title"/>
          </p:nvPr>
        </p:nvSpPr>
        <p:spPr>
          <a:xfrm>
            <a:off x="258763" y="228600"/>
            <a:ext cx="8915400" cy="1087438"/>
          </a:xfrm>
        </p:spPr>
        <p:txBody>
          <a:bodyPr/>
          <a:lstStyle/>
          <a:p>
            <a:pPr algn="l">
              <a:defRPr/>
            </a:pPr>
            <a:r>
              <a:rPr lang="en-US" sz="5000" dirty="0">
                <a:solidFill>
                  <a:srgbClr val="0070C0"/>
                </a:solidFill>
                <a:effectLst>
                  <a:outerShdw blurRad="38100" dist="38100" dir="2700000" algn="tl">
                    <a:srgbClr val="000000">
                      <a:alpha val="43137"/>
                    </a:srgbClr>
                  </a:outerShdw>
                </a:effectLst>
                <a:ea typeface="ＭＳ Ｐゴシック" pitchFamily="-1" charset="-128"/>
                <a:cs typeface="+mj-cs"/>
              </a:rPr>
              <a:t>Emotional Intelligence begins with </a:t>
            </a:r>
            <a:r>
              <a:rPr lang="en-US" sz="5000" u="sng" dirty="0">
                <a:solidFill>
                  <a:srgbClr val="0070C0"/>
                </a:solidFill>
                <a:effectLst>
                  <a:outerShdw blurRad="38100" dist="38100" dir="2700000" algn="tl">
                    <a:srgbClr val="000000">
                      <a:alpha val="43137"/>
                    </a:srgbClr>
                  </a:outerShdw>
                </a:effectLst>
                <a:ea typeface="ＭＳ Ｐゴシック" pitchFamily="-1" charset="-128"/>
                <a:cs typeface="+mj-cs"/>
              </a:rPr>
              <a:t>understanding yourself</a:t>
            </a:r>
          </a:p>
        </p:txBody>
      </p:sp>
      <p:sp>
        <p:nvSpPr>
          <p:cNvPr id="57356" name="TextBox 39">
            <a:extLst>
              <a:ext uri="{FF2B5EF4-FFF2-40B4-BE49-F238E27FC236}">
                <a16:creationId xmlns:a16="http://schemas.microsoft.com/office/drawing/2014/main" id="{3CAF1C01-6BC7-A51A-539C-2B40A8962813}"/>
              </a:ext>
            </a:extLst>
          </p:cNvPr>
          <p:cNvSpPr txBox="1">
            <a:spLocks noChangeArrowheads="1"/>
          </p:cNvSpPr>
          <p:nvPr/>
        </p:nvSpPr>
        <p:spPr bwMode="auto">
          <a:xfrm>
            <a:off x="7523163" y="2592388"/>
            <a:ext cx="1357312"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nl-BE" altLang="en-FR" sz="1800" b="1" i="1">
                <a:solidFill>
                  <a:schemeClr val="tx2"/>
                </a:solidFill>
              </a:rPr>
              <a:t>Source: Daniel Goleman</a:t>
            </a:r>
            <a:endParaRPr lang="en-US" altLang="en-FR" sz="1800" b="1" i="1">
              <a:solidFill>
                <a:schemeClr val="tx2"/>
              </a:solidFill>
            </a:endParaRPr>
          </a:p>
        </p:txBody>
      </p:sp>
      <p:sp>
        <p:nvSpPr>
          <p:cNvPr id="97293" name="Espace réservé du numéro de diapositive 28">
            <a:extLst>
              <a:ext uri="{FF2B5EF4-FFF2-40B4-BE49-F238E27FC236}">
                <a16:creationId xmlns:a16="http://schemas.microsoft.com/office/drawing/2014/main" id="{A68BE390-31AE-896D-D184-9EB56E6CD6BC}"/>
              </a:ext>
            </a:extLst>
          </p:cNvPr>
          <p:cNvSpPr>
            <a:spLocks noGrp="1"/>
          </p:cNvSpPr>
          <p:nvPr>
            <p:ph type="sldNum" sz="quarter" idx="12"/>
          </p:nvPr>
        </p:nvSpPr>
        <p:spPr>
          <a:xfrm>
            <a:off x="8534400" y="6248400"/>
            <a:ext cx="3810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2A110D72-22CD-D343-9A7E-3CE7CB142319}" type="slidenum">
              <a:rPr lang="en-US" altLang="en-FR" sz="1400"/>
              <a:pPr eaLnBrk="1" hangingPunct="1"/>
              <a:t>62</a:t>
            </a:fld>
            <a:endParaRPr lang="en-US" altLang="en-FR" sz="1400"/>
          </a:p>
        </p:txBody>
      </p:sp>
      <p:pic>
        <p:nvPicPr>
          <p:cNvPr id="34" name="Picture 33">
            <a:hlinkClick r:id="rId3"/>
            <a:extLst>
              <a:ext uri="{FF2B5EF4-FFF2-40B4-BE49-F238E27FC236}">
                <a16:creationId xmlns:a16="http://schemas.microsoft.com/office/drawing/2014/main" id="{B17384DF-D76E-92CF-82E9-51D3B5420297}"/>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0" y="4749800"/>
            <a:ext cx="1333500" cy="2032000"/>
          </a:xfrm>
          <a:prstGeom prst="rect">
            <a:avLst/>
          </a:prstGeom>
          <a:noFill/>
          <a:ln>
            <a:noFill/>
          </a:ln>
          <a:effectLst>
            <a:outerShdw blurRad="50800" dist="38100" dir="2700000" algn="tl" rotWithShape="0">
              <a:srgbClr val="808080">
                <a:alpha val="39999"/>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8" name="Group 9">
            <a:extLst>
              <a:ext uri="{FF2B5EF4-FFF2-40B4-BE49-F238E27FC236}">
                <a16:creationId xmlns:a16="http://schemas.microsoft.com/office/drawing/2014/main" id="{B3D6A30F-4E9F-4F7A-2DBF-DAE03AF16784}"/>
              </a:ext>
            </a:extLst>
          </p:cNvPr>
          <p:cNvGrpSpPr>
            <a:grpSpLocks/>
          </p:cNvGrpSpPr>
          <p:nvPr/>
        </p:nvGrpSpPr>
        <p:grpSpPr bwMode="auto">
          <a:xfrm>
            <a:off x="2479675" y="1487488"/>
            <a:ext cx="2244725" cy="1919287"/>
            <a:chOff x="2533650" y="1487006"/>
            <a:chExt cx="2244988" cy="1919770"/>
          </a:xfrm>
        </p:grpSpPr>
        <p:sp>
          <p:nvSpPr>
            <p:cNvPr id="3" name="Oval 2">
              <a:extLst>
                <a:ext uri="{FF2B5EF4-FFF2-40B4-BE49-F238E27FC236}">
                  <a16:creationId xmlns:a16="http://schemas.microsoft.com/office/drawing/2014/main" id="{3B135136-FCC1-EE2E-B8D9-73C7C6FC82CC}"/>
                </a:ext>
              </a:extLst>
            </p:cNvPr>
            <p:cNvSpPr/>
            <p:nvPr/>
          </p:nvSpPr>
          <p:spPr>
            <a:xfrm>
              <a:off x="2533650" y="2106287"/>
              <a:ext cx="1743279" cy="1300489"/>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800"/>
            </a:p>
          </p:txBody>
        </p:sp>
        <p:cxnSp>
          <p:nvCxnSpPr>
            <p:cNvPr id="6" name="Straight Arrow Connector 5">
              <a:extLst>
                <a:ext uri="{FF2B5EF4-FFF2-40B4-BE49-F238E27FC236}">
                  <a16:creationId xmlns:a16="http://schemas.microsoft.com/office/drawing/2014/main" id="{0A4236F5-FA94-8F32-1D2C-033ADE26C614}"/>
                </a:ext>
              </a:extLst>
            </p:cNvPr>
            <p:cNvCxnSpPr>
              <a:cxnSpLocks/>
            </p:cNvCxnSpPr>
            <p:nvPr/>
          </p:nvCxnSpPr>
          <p:spPr>
            <a:xfrm flipH="1">
              <a:off x="4034014" y="1487006"/>
              <a:ext cx="744624" cy="784422"/>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3584297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childTnLst>
                                </p:cTn>
                              </p:par>
                              <p:par>
                                <p:cTn id="9" presetID="1" presetClass="entr" presetSubtype="0" fill="hold" nodeType="withEffect">
                                  <p:stCondLst>
                                    <p:cond delay="0"/>
                                  </p:stCondLst>
                                  <p:childTnLst>
                                    <p:set>
                                      <p:cBhvr>
                                        <p:cTn id="10" dur="1" fill="hold">
                                          <p:stCondLst>
                                            <p:cond delay="0"/>
                                          </p:stCondLst>
                                        </p:cTn>
                                        <p:tgtEl>
                                          <p:spTgt spid="57356"/>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9"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dissolve">
                                      <p:cBhvr>
                                        <p:cTn id="15" dur="500"/>
                                        <p:tgtEl>
                                          <p:spTgt spid="7"/>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9" presetClass="entr" presetSubtype="0" fill="hold" nodeType="clickEffect">
                                  <p:stCondLst>
                                    <p:cond delay="0"/>
                                  </p:stCondLst>
                                  <p:childTnLst>
                                    <p:set>
                                      <p:cBhvr>
                                        <p:cTn id="19" dur="1" fill="hold">
                                          <p:stCondLst>
                                            <p:cond delay="0"/>
                                          </p:stCondLst>
                                        </p:cTn>
                                        <p:tgtEl>
                                          <p:spTgt spid="209948"/>
                                        </p:tgtEl>
                                        <p:attrNameLst>
                                          <p:attrName>style.visibility</p:attrName>
                                        </p:attrNameLst>
                                      </p:cBhvr>
                                      <p:to>
                                        <p:strVal val="visible"/>
                                      </p:to>
                                    </p:set>
                                    <p:animEffect transition="in" filter="dissolve">
                                      <p:cBhvr>
                                        <p:cTn id="20" dur="500"/>
                                        <p:tgtEl>
                                          <p:spTgt spid="209948"/>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9" presetClass="entr" presetSubtype="0" fill="hold" nodeType="clickEffect">
                                  <p:stCondLst>
                                    <p:cond delay="0"/>
                                  </p:stCondLst>
                                  <p:childTnLst>
                                    <p:set>
                                      <p:cBhvr>
                                        <p:cTn id="24" dur="1" fill="hold">
                                          <p:stCondLst>
                                            <p:cond delay="0"/>
                                          </p:stCondLst>
                                        </p:cTn>
                                        <p:tgtEl>
                                          <p:spTgt spid="209947"/>
                                        </p:tgtEl>
                                        <p:attrNameLst>
                                          <p:attrName>style.visibility</p:attrName>
                                        </p:attrNameLst>
                                      </p:cBhvr>
                                      <p:to>
                                        <p:strVal val="visible"/>
                                      </p:to>
                                    </p:set>
                                    <p:animEffect transition="in" filter="dissolve">
                                      <p:cBhvr>
                                        <p:cTn id="25" dur="500"/>
                                        <p:tgtEl>
                                          <p:spTgt spid="209947"/>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22" presetClass="entr" presetSubtype="1" fill="hold" nodeType="clickEffect">
                                  <p:stCondLst>
                                    <p:cond delay="0"/>
                                  </p:stCondLst>
                                  <p:childTnLst>
                                    <p:set>
                                      <p:cBhvr>
                                        <p:cTn id="29" dur="1" fill="hold">
                                          <p:stCondLst>
                                            <p:cond delay="0"/>
                                          </p:stCondLst>
                                        </p:cTn>
                                        <p:tgtEl>
                                          <p:spTgt spid="57349"/>
                                        </p:tgtEl>
                                        <p:attrNameLst>
                                          <p:attrName>style.visibility</p:attrName>
                                        </p:attrNameLst>
                                      </p:cBhvr>
                                      <p:to>
                                        <p:strVal val="visible"/>
                                      </p:to>
                                    </p:set>
                                    <p:animEffect transition="in" filter="wipe(up)">
                                      <p:cBhvr>
                                        <p:cTn id="30" dur="500"/>
                                        <p:tgtEl>
                                          <p:spTgt spid="57349"/>
                                        </p:tgtEl>
                                      </p:cBhvr>
                                    </p:animEffect>
                                  </p:childTnLst>
                                </p:cTn>
                              </p:par>
                            </p:childTnLst>
                          </p:cTn>
                        </p:par>
                        <p:par>
                          <p:cTn id="31" fill="hold" nodeType="afterGroup">
                            <p:stCondLst>
                              <p:cond delay="500"/>
                            </p:stCondLst>
                            <p:childTnLst>
                              <p:par>
                                <p:cTn id="32" presetID="22" presetClass="entr" presetSubtype="8" fill="hold" nodeType="afterEffect">
                                  <p:stCondLst>
                                    <p:cond delay="0"/>
                                  </p:stCondLst>
                                  <p:childTnLst>
                                    <p:set>
                                      <p:cBhvr>
                                        <p:cTn id="33" dur="1" fill="hold">
                                          <p:stCondLst>
                                            <p:cond delay="0"/>
                                          </p:stCondLst>
                                        </p:cTn>
                                        <p:tgtEl>
                                          <p:spTgt spid="57350"/>
                                        </p:tgtEl>
                                        <p:attrNameLst>
                                          <p:attrName>style.visibility</p:attrName>
                                        </p:attrNameLst>
                                      </p:cBhvr>
                                      <p:to>
                                        <p:strVal val="visible"/>
                                      </p:to>
                                    </p:set>
                                    <p:animEffect transition="in" filter="wipe(left)">
                                      <p:cBhvr>
                                        <p:cTn id="34" dur="500"/>
                                        <p:tgtEl>
                                          <p:spTgt spid="57350"/>
                                        </p:tgtEl>
                                      </p:cBhvr>
                                    </p:animEffect>
                                  </p:childTnLst>
                                </p:cTn>
                              </p:par>
                            </p:childTnLst>
                          </p:cTn>
                        </p:par>
                        <p:par>
                          <p:cTn id="35" fill="hold" nodeType="afterGroup">
                            <p:stCondLst>
                              <p:cond delay="1000"/>
                            </p:stCondLst>
                            <p:childTnLst>
                              <p:par>
                                <p:cTn id="36" presetID="9" presetClass="entr" presetSubtype="0" fill="hold" nodeType="afterEffect">
                                  <p:stCondLst>
                                    <p:cond delay="0"/>
                                  </p:stCondLst>
                                  <p:childTnLst>
                                    <p:set>
                                      <p:cBhvr>
                                        <p:cTn id="37" dur="1" fill="hold">
                                          <p:stCondLst>
                                            <p:cond delay="0"/>
                                          </p:stCondLst>
                                        </p:cTn>
                                        <p:tgtEl>
                                          <p:spTgt spid="209950"/>
                                        </p:tgtEl>
                                        <p:attrNameLst>
                                          <p:attrName>style.visibility</p:attrName>
                                        </p:attrNameLst>
                                      </p:cBhvr>
                                      <p:to>
                                        <p:strVal val="visible"/>
                                      </p:to>
                                    </p:set>
                                    <p:animEffect transition="in" filter="dissolve">
                                      <p:cBhvr>
                                        <p:cTn id="38" dur="500"/>
                                        <p:tgtEl>
                                          <p:spTgt spid="209950"/>
                                        </p:tgtEl>
                                      </p:cBhvr>
                                    </p:animEffect>
                                  </p:childTnLst>
                                </p:cTn>
                              </p:par>
                            </p:childTnLst>
                          </p:cTn>
                        </p:par>
                      </p:childTnLst>
                    </p:cTn>
                  </p:par>
                  <p:par>
                    <p:cTn id="39" fill="hold" nodeType="clickPar">
                      <p:stCondLst>
                        <p:cond delay="indefinite"/>
                      </p:stCondLst>
                      <p:childTnLst>
                        <p:par>
                          <p:cTn id="40" fill="hold" nodeType="withGroup">
                            <p:stCondLst>
                              <p:cond delay="0"/>
                            </p:stCondLst>
                            <p:childTnLst>
                              <p:par>
                                <p:cTn id="41" presetID="22" presetClass="entr" presetSubtype="1" fill="hold" nodeType="clickEffect">
                                  <p:stCondLst>
                                    <p:cond delay="0"/>
                                  </p:stCondLst>
                                  <p:childTnLst>
                                    <p:set>
                                      <p:cBhvr>
                                        <p:cTn id="42" dur="1" fill="hold">
                                          <p:stCondLst>
                                            <p:cond delay="0"/>
                                          </p:stCondLst>
                                        </p:cTn>
                                        <p:tgtEl>
                                          <p:spTgt spid="57353"/>
                                        </p:tgtEl>
                                        <p:attrNameLst>
                                          <p:attrName>style.visibility</p:attrName>
                                        </p:attrNameLst>
                                      </p:cBhvr>
                                      <p:to>
                                        <p:strVal val="visible"/>
                                      </p:to>
                                    </p:set>
                                    <p:animEffect transition="in" filter="wipe(up)">
                                      <p:cBhvr>
                                        <p:cTn id="43" dur="500"/>
                                        <p:tgtEl>
                                          <p:spTgt spid="57353"/>
                                        </p:tgtEl>
                                      </p:cBhvr>
                                    </p:animEffect>
                                  </p:childTnLst>
                                </p:cTn>
                              </p:par>
                            </p:childTnLst>
                          </p:cTn>
                        </p:par>
                        <p:par>
                          <p:cTn id="44" fill="hold" nodeType="afterGroup">
                            <p:stCondLst>
                              <p:cond delay="500"/>
                            </p:stCondLst>
                            <p:childTnLst>
                              <p:par>
                                <p:cTn id="45" presetID="9" presetClass="entr" presetSubtype="0" fill="hold" nodeType="afterEffect">
                                  <p:stCondLst>
                                    <p:cond delay="0"/>
                                  </p:stCondLst>
                                  <p:childTnLst>
                                    <p:set>
                                      <p:cBhvr>
                                        <p:cTn id="46" dur="1" fill="hold">
                                          <p:stCondLst>
                                            <p:cond delay="0"/>
                                          </p:stCondLst>
                                        </p:cTn>
                                        <p:tgtEl>
                                          <p:spTgt spid="209922"/>
                                        </p:tgtEl>
                                        <p:attrNameLst>
                                          <p:attrName>style.visibility</p:attrName>
                                        </p:attrNameLst>
                                      </p:cBhvr>
                                      <p:to>
                                        <p:strVal val="visible"/>
                                      </p:to>
                                    </p:set>
                                    <p:animEffect transition="in" filter="dissolve">
                                      <p:cBhvr>
                                        <p:cTn id="47" dur="500"/>
                                        <p:tgtEl>
                                          <p:spTgt spid="209922"/>
                                        </p:tgtEl>
                                      </p:cBhvr>
                                    </p:animEffect>
                                  </p:childTnLst>
                                </p:cTn>
                              </p:par>
                            </p:childTnLst>
                          </p:cTn>
                        </p:par>
                        <p:par>
                          <p:cTn id="48" fill="hold" nodeType="afterGroup">
                            <p:stCondLst>
                              <p:cond delay="1000"/>
                            </p:stCondLst>
                            <p:childTnLst>
                              <p:par>
                                <p:cTn id="49" presetID="22" presetClass="entr" presetSubtype="1" fill="hold" nodeType="afterEffect">
                                  <p:stCondLst>
                                    <p:cond delay="0"/>
                                  </p:stCondLst>
                                  <p:childTnLst>
                                    <p:set>
                                      <p:cBhvr>
                                        <p:cTn id="50" dur="1" fill="hold">
                                          <p:stCondLst>
                                            <p:cond delay="0"/>
                                          </p:stCondLst>
                                        </p:cTn>
                                        <p:tgtEl>
                                          <p:spTgt spid="8"/>
                                        </p:tgtEl>
                                        <p:attrNameLst>
                                          <p:attrName>style.visibility</p:attrName>
                                        </p:attrNameLst>
                                      </p:cBhvr>
                                      <p:to>
                                        <p:strVal val="visible"/>
                                      </p:to>
                                    </p:set>
                                    <p:animEffect transition="in" filter="wipe(up)">
                                      <p:cBhvr>
                                        <p:cTn id="51" dur="1000"/>
                                        <p:tgtEl>
                                          <p:spTgt spid="8"/>
                                        </p:tgtEl>
                                      </p:cBhvr>
                                    </p:animEffect>
                                  </p:childTnLst>
                                </p:cTn>
                              </p:par>
                            </p:childTnLst>
                          </p:cTn>
                        </p:par>
                        <p:par>
                          <p:cTn id="52" fill="hold" nodeType="afterGroup">
                            <p:stCondLst>
                              <p:cond delay="2000"/>
                            </p:stCondLst>
                            <p:childTnLst>
                              <p:par>
                                <p:cTn id="53" presetID="53" presetClass="entr" presetSubtype="16" fill="hold" nodeType="afterEffect">
                                  <p:stCondLst>
                                    <p:cond delay="0"/>
                                  </p:stCondLst>
                                  <p:childTnLst>
                                    <p:set>
                                      <p:cBhvr>
                                        <p:cTn id="54" dur="1" fill="hold">
                                          <p:stCondLst>
                                            <p:cond delay="0"/>
                                          </p:stCondLst>
                                        </p:cTn>
                                        <p:tgtEl>
                                          <p:spTgt spid="34"/>
                                        </p:tgtEl>
                                        <p:attrNameLst>
                                          <p:attrName>style.visibility</p:attrName>
                                        </p:attrNameLst>
                                      </p:cBhvr>
                                      <p:to>
                                        <p:strVal val="visible"/>
                                      </p:to>
                                    </p:set>
                                    <p:anim calcmode="lin" valueType="num">
                                      <p:cBhvr>
                                        <p:cTn id="55" dur="500" fill="hold"/>
                                        <p:tgtEl>
                                          <p:spTgt spid="34"/>
                                        </p:tgtEl>
                                        <p:attrNameLst>
                                          <p:attrName>ppt_w</p:attrName>
                                        </p:attrNameLst>
                                      </p:cBhvr>
                                      <p:tavLst>
                                        <p:tav tm="0">
                                          <p:val>
                                            <p:fltVal val="0"/>
                                          </p:val>
                                        </p:tav>
                                        <p:tav tm="100000">
                                          <p:val>
                                            <p:strVal val="#ppt_w"/>
                                          </p:val>
                                        </p:tav>
                                      </p:tavLst>
                                    </p:anim>
                                    <p:anim calcmode="lin" valueType="num">
                                      <p:cBhvr>
                                        <p:cTn id="56" dur="500" fill="hold"/>
                                        <p:tgtEl>
                                          <p:spTgt spid="34"/>
                                        </p:tgtEl>
                                        <p:attrNameLst>
                                          <p:attrName>ppt_h</p:attrName>
                                        </p:attrNameLst>
                                      </p:cBhvr>
                                      <p:tavLst>
                                        <p:tav tm="0">
                                          <p:val>
                                            <p:fltVal val="0"/>
                                          </p:val>
                                        </p:tav>
                                        <p:tav tm="100000">
                                          <p:val>
                                            <p:strVal val="#ppt_h"/>
                                          </p:val>
                                        </p:tav>
                                      </p:tavLst>
                                    </p:anim>
                                    <p:animEffect transition="in" filter="fade">
                                      <p:cBhvr>
                                        <p:cTn id="5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9922" grpId="0" autoUpdateAnimBg="0"/>
      <p:bldP spid="57349" grpId="0" animBg="1"/>
      <p:bldP spid="57350" grpId="0" animBg="1"/>
      <p:bldP spid="209947" grpId="0"/>
      <p:bldP spid="209948" grpId="0"/>
      <p:bldP spid="57353" grpId="0" animBg="1"/>
      <p:bldP spid="209950" grpId="0" autoUpdateAnimBg="0"/>
      <p:bldP spid="57356"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CB403F1D-DCA6-9B12-378D-3EB3A872908C}"/>
              </a:ext>
            </a:extLst>
          </p:cNvPr>
          <p:cNvSpPr>
            <a:spLocks noGrp="1" noChangeArrowheads="1"/>
          </p:cNvSpPr>
          <p:nvPr>
            <p:ph type="title"/>
          </p:nvPr>
        </p:nvSpPr>
        <p:spPr>
          <a:xfrm>
            <a:off x="457200" y="0"/>
            <a:ext cx="7265988" cy="1143000"/>
          </a:xfrm>
        </p:spPr>
        <p:txBody>
          <a:bodyPr/>
          <a:lstStyle/>
          <a:p>
            <a:pPr algn="l">
              <a:defRPr/>
            </a:pPr>
            <a:r>
              <a:rPr lang="en-US" altLang="en-US" b="1" dirty="0">
                <a:solidFill>
                  <a:srgbClr val="0070C0"/>
                </a:solidFill>
                <a:effectLst>
                  <a:outerShdw blurRad="38100" dist="38100" dir="2700000" algn="tl">
                    <a:srgbClr val="000000">
                      <a:alpha val="43137"/>
                    </a:srgbClr>
                  </a:outerShdw>
                </a:effectLst>
                <a:latin typeface="Century Gothic" panose="020B0502020202020204" pitchFamily="34" charset="0"/>
                <a:ea typeface="ＭＳ Ｐゴシック" panose="020B0600070205080204" pitchFamily="34" charset="-128"/>
                <a:cs typeface="+mj-cs"/>
              </a:rPr>
              <a:t>Research supports this: </a:t>
            </a:r>
          </a:p>
        </p:txBody>
      </p:sp>
      <p:sp>
        <p:nvSpPr>
          <p:cNvPr id="210947" name="Rectangle 3">
            <a:extLst>
              <a:ext uri="{FF2B5EF4-FFF2-40B4-BE49-F238E27FC236}">
                <a16:creationId xmlns:a16="http://schemas.microsoft.com/office/drawing/2014/main" id="{157D7097-C3A5-A994-7870-857E3F76A530}"/>
              </a:ext>
            </a:extLst>
          </p:cNvPr>
          <p:cNvSpPr>
            <a:spLocks noChangeArrowheads="1"/>
          </p:cNvSpPr>
          <p:nvPr/>
        </p:nvSpPr>
        <p:spPr bwMode="auto">
          <a:xfrm>
            <a:off x="609600" y="2227263"/>
            <a:ext cx="1716088" cy="1698625"/>
          </a:xfrm>
          <a:prstGeom prst="rect">
            <a:avLst/>
          </a:prstGeom>
          <a:gradFill rotWithShape="0">
            <a:gsLst>
              <a:gs pos="0">
                <a:srgbClr val="666699"/>
              </a:gs>
              <a:gs pos="50000">
                <a:srgbClr val="666699">
                  <a:gamma/>
                  <a:shade val="46275"/>
                  <a:invGamma/>
                </a:srgbClr>
              </a:gs>
              <a:gs pos="100000">
                <a:srgbClr val="666699"/>
              </a:gs>
            </a:gsLst>
            <a:lin ang="2700000" scaled="1"/>
          </a:gradFill>
          <a:ln w="12700">
            <a:noFill/>
            <a:miter lim="800000"/>
            <a:headEnd/>
            <a:tailEnd/>
          </a:ln>
          <a:effectLst/>
        </p:spPr>
        <p:txBody>
          <a:bodyPr wrap="none" anchor="ctr"/>
          <a:lstStyle/>
          <a:p>
            <a:pPr algn="ctr">
              <a:lnSpc>
                <a:spcPct val="90000"/>
              </a:lnSpc>
              <a:defRPr/>
            </a:pPr>
            <a:br>
              <a:rPr lang="en-US" sz="2200">
                <a:solidFill>
                  <a:schemeClr val="bg1"/>
                </a:solidFill>
                <a:effectLst>
                  <a:outerShdw blurRad="38100" dist="38100" dir="2700000" algn="tl">
                    <a:srgbClr val="000000"/>
                  </a:outerShdw>
                </a:effectLst>
                <a:latin typeface="Arial" pitchFamily="-84" charset="0"/>
                <a:ea typeface="ＭＳ Ｐゴシック" pitchFamily="-84" charset="-128"/>
                <a:cs typeface="ＭＳ Ｐゴシック" pitchFamily="-84" charset="-128"/>
              </a:rPr>
            </a:br>
            <a:endParaRPr lang="en-US" sz="2200">
              <a:solidFill>
                <a:schemeClr val="bg1"/>
              </a:solidFill>
              <a:effectLst>
                <a:outerShdw blurRad="38100" dist="38100" dir="2700000" algn="tl">
                  <a:srgbClr val="000000"/>
                </a:outerShdw>
              </a:effectLst>
              <a:latin typeface="Arial" pitchFamily="-84" charset="0"/>
              <a:ea typeface="ＭＳ Ｐゴシック" pitchFamily="-84" charset="-128"/>
              <a:cs typeface="ＭＳ Ｐゴシック" pitchFamily="-84" charset="-128"/>
            </a:endParaRPr>
          </a:p>
        </p:txBody>
      </p:sp>
      <p:sp>
        <p:nvSpPr>
          <p:cNvPr id="210948" name="Rectangle 4">
            <a:extLst>
              <a:ext uri="{FF2B5EF4-FFF2-40B4-BE49-F238E27FC236}">
                <a16:creationId xmlns:a16="http://schemas.microsoft.com/office/drawing/2014/main" id="{67743EEF-972E-34F6-F619-389A8DCE2A29}"/>
              </a:ext>
            </a:extLst>
          </p:cNvPr>
          <p:cNvSpPr>
            <a:spLocks noChangeArrowheads="1"/>
          </p:cNvSpPr>
          <p:nvPr/>
        </p:nvSpPr>
        <p:spPr bwMode="auto">
          <a:xfrm>
            <a:off x="2303463" y="2227263"/>
            <a:ext cx="1716087" cy="1698625"/>
          </a:xfrm>
          <a:prstGeom prst="rect">
            <a:avLst/>
          </a:prstGeom>
          <a:gradFill rotWithShape="0">
            <a:gsLst>
              <a:gs pos="0">
                <a:srgbClr val="666699"/>
              </a:gs>
              <a:gs pos="50000">
                <a:srgbClr val="666699">
                  <a:gamma/>
                  <a:shade val="46275"/>
                  <a:invGamma/>
                </a:srgbClr>
              </a:gs>
              <a:gs pos="100000">
                <a:srgbClr val="666699"/>
              </a:gs>
            </a:gsLst>
            <a:lin ang="2700000" scaled="1"/>
          </a:gradFill>
          <a:ln w="12700">
            <a:noFill/>
            <a:miter lim="800000"/>
            <a:headEnd/>
            <a:tailEnd/>
          </a:ln>
          <a:effec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pPr>
            <a:endParaRPr lang="en-US" altLang="en-US" sz="2200">
              <a:solidFill>
                <a:schemeClr val="bg1"/>
              </a:solidFill>
              <a:effectLst>
                <a:outerShdw blurRad="38100" dist="38100" dir="2700000" algn="tl">
                  <a:srgbClr val="000000"/>
                </a:outerShdw>
              </a:effectLst>
            </a:endParaRPr>
          </a:p>
          <a:p>
            <a:pPr algn="ctr" eaLnBrk="1" hangingPunct="1">
              <a:lnSpc>
                <a:spcPct val="90000"/>
              </a:lnSpc>
            </a:pPr>
            <a:endParaRPr lang="en-US" altLang="en-US" sz="2200">
              <a:solidFill>
                <a:schemeClr val="bg1"/>
              </a:solidFill>
              <a:effectLst>
                <a:outerShdw blurRad="38100" dist="38100" dir="2700000" algn="tl">
                  <a:srgbClr val="000000"/>
                </a:outerShdw>
              </a:effectLst>
            </a:endParaRPr>
          </a:p>
        </p:txBody>
      </p:sp>
      <p:sp>
        <p:nvSpPr>
          <p:cNvPr id="210949" name="Rectangle 5">
            <a:extLst>
              <a:ext uri="{FF2B5EF4-FFF2-40B4-BE49-F238E27FC236}">
                <a16:creationId xmlns:a16="http://schemas.microsoft.com/office/drawing/2014/main" id="{43C18C1F-C3E6-7C2B-1C7F-4F3AAB5078B2}"/>
              </a:ext>
            </a:extLst>
          </p:cNvPr>
          <p:cNvSpPr>
            <a:spLocks noChangeArrowheads="1"/>
          </p:cNvSpPr>
          <p:nvPr/>
        </p:nvSpPr>
        <p:spPr bwMode="auto">
          <a:xfrm>
            <a:off x="2303463" y="3887788"/>
            <a:ext cx="1716087" cy="1698625"/>
          </a:xfrm>
          <a:prstGeom prst="rect">
            <a:avLst/>
          </a:prstGeom>
          <a:gradFill rotWithShape="0">
            <a:gsLst>
              <a:gs pos="0">
                <a:srgbClr val="666699"/>
              </a:gs>
              <a:gs pos="50000">
                <a:srgbClr val="666699">
                  <a:gamma/>
                  <a:shade val="46275"/>
                  <a:invGamma/>
                </a:srgbClr>
              </a:gs>
              <a:gs pos="100000">
                <a:srgbClr val="666699"/>
              </a:gs>
            </a:gsLst>
            <a:lin ang="2700000" scaled="1"/>
          </a:gradFill>
          <a:ln w="12700">
            <a:noFill/>
            <a:miter lim="800000"/>
            <a:headEnd/>
            <a:tailEnd/>
          </a:ln>
          <a:effec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pPr>
            <a:br>
              <a:rPr lang="en-US" altLang="en-US" sz="1800">
                <a:solidFill>
                  <a:schemeClr val="bg1"/>
                </a:solidFill>
                <a:effectLst>
                  <a:outerShdw blurRad="38100" dist="38100" dir="2700000" algn="tl">
                    <a:srgbClr val="000000"/>
                  </a:outerShdw>
                </a:effectLst>
              </a:rPr>
            </a:br>
            <a:endParaRPr lang="en-US" altLang="en-US" sz="2200">
              <a:solidFill>
                <a:schemeClr val="bg1"/>
              </a:solidFill>
              <a:effectLst>
                <a:outerShdw blurRad="38100" dist="38100" dir="2700000" algn="tl">
                  <a:srgbClr val="000000"/>
                </a:outerShdw>
              </a:effectLst>
            </a:endParaRPr>
          </a:p>
        </p:txBody>
      </p:sp>
      <p:sp>
        <p:nvSpPr>
          <p:cNvPr id="210950" name="Rectangle 6">
            <a:extLst>
              <a:ext uri="{FF2B5EF4-FFF2-40B4-BE49-F238E27FC236}">
                <a16:creationId xmlns:a16="http://schemas.microsoft.com/office/drawing/2014/main" id="{4253562C-DA61-6EF8-EAA0-FE39221B81D9}"/>
              </a:ext>
            </a:extLst>
          </p:cNvPr>
          <p:cNvSpPr>
            <a:spLocks noChangeArrowheads="1"/>
          </p:cNvSpPr>
          <p:nvPr/>
        </p:nvSpPr>
        <p:spPr bwMode="auto">
          <a:xfrm>
            <a:off x="609600" y="3887788"/>
            <a:ext cx="1716088" cy="1698625"/>
          </a:xfrm>
          <a:prstGeom prst="rect">
            <a:avLst/>
          </a:prstGeom>
          <a:gradFill rotWithShape="0">
            <a:gsLst>
              <a:gs pos="0">
                <a:srgbClr val="666699"/>
              </a:gs>
              <a:gs pos="50000">
                <a:srgbClr val="666699">
                  <a:gamma/>
                  <a:shade val="46275"/>
                  <a:invGamma/>
                </a:srgbClr>
              </a:gs>
              <a:gs pos="100000">
                <a:srgbClr val="666699"/>
              </a:gs>
            </a:gsLst>
            <a:lin ang="2700000" scaled="1"/>
          </a:gradFill>
          <a:ln w="12700">
            <a:noFill/>
            <a:miter lim="800000"/>
            <a:headEnd/>
            <a:tailEnd/>
          </a:ln>
          <a:effec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pPr>
            <a:br>
              <a:rPr lang="en-US" altLang="en-US" sz="1800">
                <a:solidFill>
                  <a:schemeClr val="bg1"/>
                </a:solidFill>
                <a:effectLst>
                  <a:outerShdw blurRad="38100" dist="38100" dir="2700000" algn="tl">
                    <a:srgbClr val="000000"/>
                  </a:outerShdw>
                </a:effectLst>
              </a:rPr>
            </a:br>
            <a:endParaRPr lang="en-US" altLang="en-US" sz="2200">
              <a:solidFill>
                <a:schemeClr val="bg1"/>
              </a:solidFill>
              <a:effectLst>
                <a:outerShdw blurRad="38100" dist="38100" dir="2700000" algn="tl">
                  <a:srgbClr val="000000"/>
                </a:outerShdw>
              </a:effectLst>
            </a:endParaRPr>
          </a:p>
        </p:txBody>
      </p:sp>
      <p:sp>
        <p:nvSpPr>
          <p:cNvPr id="99335" name="Rectangle 7">
            <a:extLst>
              <a:ext uri="{FF2B5EF4-FFF2-40B4-BE49-F238E27FC236}">
                <a16:creationId xmlns:a16="http://schemas.microsoft.com/office/drawing/2014/main" id="{1935521F-909F-A0D2-9EF4-3A84FB2B970D}"/>
              </a:ext>
            </a:extLst>
          </p:cNvPr>
          <p:cNvSpPr>
            <a:spLocks noChangeArrowheads="1"/>
          </p:cNvSpPr>
          <p:nvPr/>
        </p:nvSpPr>
        <p:spPr bwMode="auto">
          <a:xfrm>
            <a:off x="631825" y="2227263"/>
            <a:ext cx="1676400" cy="1676400"/>
          </a:xfrm>
          <a:prstGeom prst="rect">
            <a:avLst/>
          </a:prstGeom>
          <a:noFill/>
          <a:ln w="50799">
            <a:solidFill>
              <a:srgbClr val="C1CE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99336" name="Rectangle 8">
            <a:extLst>
              <a:ext uri="{FF2B5EF4-FFF2-40B4-BE49-F238E27FC236}">
                <a16:creationId xmlns:a16="http://schemas.microsoft.com/office/drawing/2014/main" id="{4D9F8B88-7166-4840-37EB-D74B090FAEA1}"/>
              </a:ext>
            </a:extLst>
          </p:cNvPr>
          <p:cNvSpPr>
            <a:spLocks noChangeArrowheads="1"/>
          </p:cNvSpPr>
          <p:nvPr/>
        </p:nvSpPr>
        <p:spPr bwMode="auto">
          <a:xfrm>
            <a:off x="625475" y="3914775"/>
            <a:ext cx="1685925" cy="1660525"/>
          </a:xfrm>
          <a:prstGeom prst="rect">
            <a:avLst/>
          </a:prstGeom>
          <a:noFill/>
          <a:ln w="50799">
            <a:solidFill>
              <a:srgbClr val="C1CE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99337" name="Rectangle 9">
            <a:extLst>
              <a:ext uri="{FF2B5EF4-FFF2-40B4-BE49-F238E27FC236}">
                <a16:creationId xmlns:a16="http://schemas.microsoft.com/office/drawing/2014/main" id="{6C4CA84C-909F-2996-1B19-5684D0F4DB60}"/>
              </a:ext>
            </a:extLst>
          </p:cNvPr>
          <p:cNvSpPr>
            <a:spLocks noChangeArrowheads="1"/>
          </p:cNvSpPr>
          <p:nvPr/>
        </p:nvSpPr>
        <p:spPr bwMode="auto">
          <a:xfrm>
            <a:off x="2333625" y="2230438"/>
            <a:ext cx="1684338" cy="1660525"/>
          </a:xfrm>
          <a:prstGeom prst="rect">
            <a:avLst/>
          </a:prstGeom>
          <a:noFill/>
          <a:ln w="50799">
            <a:solidFill>
              <a:srgbClr val="C1CE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99338" name="Rectangle 10">
            <a:extLst>
              <a:ext uri="{FF2B5EF4-FFF2-40B4-BE49-F238E27FC236}">
                <a16:creationId xmlns:a16="http://schemas.microsoft.com/office/drawing/2014/main" id="{F68A79CE-2C04-A89E-3E89-B8BE2A32E7DE}"/>
              </a:ext>
            </a:extLst>
          </p:cNvPr>
          <p:cNvSpPr>
            <a:spLocks noChangeArrowheads="1"/>
          </p:cNvSpPr>
          <p:nvPr/>
        </p:nvSpPr>
        <p:spPr bwMode="auto">
          <a:xfrm>
            <a:off x="2333625" y="3914775"/>
            <a:ext cx="1684338" cy="1660525"/>
          </a:xfrm>
          <a:prstGeom prst="rect">
            <a:avLst/>
          </a:prstGeom>
          <a:noFill/>
          <a:ln w="50799">
            <a:solidFill>
              <a:srgbClr val="C1CE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grpSp>
        <p:nvGrpSpPr>
          <p:cNvPr id="99339" name="Group 21">
            <a:extLst>
              <a:ext uri="{FF2B5EF4-FFF2-40B4-BE49-F238E27FC236}">
                <a16:creationId xmlns:a16="http://schemas.microsoft.com/office/drawing/2014/main" id="{0CE13AC1-A34F-FDB8-22B5-63CDA513A99A}"/>
              </a:ext>
            </a:extLst>
          </p:cNvPr>
          <p:cNvGrpSpPr>
            <a:grpSpLocks/>
          </p:cNvGrpSpPr>
          <p:nvPr/>
        </p:nvGrpSpPr>
        <p:grpSpPr bwMode="auto">
          <a:xfrm>
            <a:off x="1876425" y="3379788"/>
            <a:ext cx="820738" cy="849312"/>
            <a:chOff x="2033588" y="3379788"/>
            <a:chExt cx="889000" cy="849312"/>
          </a:xfrm>
        </p:grpSpPr>
        <p:sp>
          <p:nvSpPr>
            <p:cNvPr id="99349" name="Oval 11">
              <a:extLst>
                <a:ext uri="{FF2B5EF4-FFF2-40B4-BE49-F238E27FC236}">
                  <a16:creationId xmlns:a16="http://schemas.microsoft.com/office/drawing/2014/main" id="{3A7A4923-8299-40F6-76EB-D0EEB85B8F31}"/>
                </a:ext>
              </a:extLst>
            </p:cNvPr>
            <p:cNvSpPr>
              <a:spLocks noChangeArrowheads="1"/>
            </p:cNvSpPr>
            <p:nvPr/>
          </p:nvSpPr>
          <p:spPr bwMode="auto">
            <a:xfrm>
              <a:off x="2559050" y="3379788"/>
              <a:ext cx="254000" cy="23336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99350" name="Freeform 12">
              <a:extLst>
                <a:ext uri="{FF2B5EF4-FFF2-40B4-BE49-F238E27FC236}">
                  <a16:creationId xmlns:a16="http://schemas.microsoft.com/office/drawing/2014/main" id="{EF4EB0D5-888E-3AEF-7F1C-64724699F71F}"/>
                </a:ext>
              </a:extLst>
            </p:cNvPr>
            <p:cNvSpPr>
              <a:spLocks/>
            </p:cNvSpPr>
            <p:nvPr/>
          </p:nvSpPr>
          <p:spPr bwMode="auto">
            <a:xfrm>
              <a:off x="2489200" y="3636963"/>
              <a:ext cx="433388" cy="588962"/>
            </a:xfrm>
            <a:custGeom>
              <a:avLst/>
              <a:gdLst>
                <a:gd name="T0" fmla="*/ 2147483647 w 309"/>
                <a:gd name="T1" fmla="*/ 2147483647 h 460"/>
                <a:gd name="T2" fmla="*/ 2147483647 w 309"/>
                <a:gd name="T3" fmla="*/ 2147483647 h 460"/>
                <a:gd name="T4" fmla="*/ 2147483647 w 309"/>
                <a:gd name="T5" fmla="*/ 2147483647 h 460"/>
                <a:gd name="T6" fmla="*/ 2147483647 w 309"/>
                <a:gd name="T7" fmla="*/ 2147483647 h 460"/>
                <a:gd name="T8" fmla="*/ 2147483647 w 309"/>
                <a:gd name="T9" fmla="*/ 2147483647 h 460"/>
                <a:gd name="T10" fmla="*/ 2147483647 w 309"/>
                <a:gd name="T11" fmla="*/ 2147483647 h 460"/>
                <a:gd name="T12" fmla="*/ 2147483647 w 309"/>
                <a:gd name="T13" fmla="*/ 2147483647 h 460"/>
                <a:gd name="T14" fmla="*/ 2147483647 w 309"/>
                <a:gd name="T15" fmla="*/ 2147483647 h 460"/>
                <a:gd name="T16" fmla="*/ 2147483647 w 309"/>
                <a:gd name="T17" fmla="*/ 2147483647 h 460"/>
                <a:gd name="T18" fmla="*/ 2147483647 w 309"/>
                <a:gd name="T19" fmla="*/ 2147483647 h 460"/>
                <a:gd name="T20" fmla="*/ 2147483647 w 309"/>
                <a:gd name="T21" fmla="*/ 2147483647 h 460"/>
                <a:gd name="T22" fmla="*/ 2147483647 w 309"/>
                <a:gd name="T23" fmla="*/ 2147483647 h 460"/>
                <a:gd name="T24" fmla="*/ 2147483647 w 309"/>
                <a:gd name="T25" fmla="*/ 2147483647 h 460"/>
                <a:gd name="T26" fmla="*/ 2147483647 w 309"/>
                <a:gd name="T27" fmla="*/ 2147483647 h 460"/>
                <a:gd name="T28" fmla="*/ 2147483647 w 309"/>
                <a:gd name="T29" fmla="*/ 2147483647 h 460"/>
                <a:gd name="T30" fmla="*/ 2147483647 w 309"/>
                <a:gd name="T31" fmla="*/ 2147483647 h 460"/>
                <a:gd name="T32" fmla="*/ 2147483647 w 309"/>
                <a:gd name="T33" fmla="*/ 2147483647 h 460"/>
                <a:gd name="T34" fmla="*/ 2147483647 w 309"/>
                <a:gd name="T35" fmla="*/ 2147483647 h 460"/>
                <a:gd name="T36" fmla="*/ 2147483647 w 309"/>
                <a:gd name="T37" fmla="*/ 2147483647 h 460"/>
                <a:gd name="T38" fmla="*/ 2147483647 w 309"/>
                <a:gd name="T39" fmla="*/ 2147483647 h 460"/>
                <a:gd name="T40" fmla="*/ 2147483647 w 309"/>
                <a:gd name="T41" fmla="*/ 2147483647 h 460"/>
                <a:gd name="T42" fmla="*/ 2147483647 w 309"/>
                <a:gd name="T43" fmla="*/ 2147483647 h 460"/>
                <a:gd name="T44" fmla="*/ 2147483647 w 309"/>
                <a:gd name="T45" fmla="*/ 2147483647 h 460"/>
                <a:gd name="T46" fmla="*/ 2147483647 w 309"/>
                <a:gd name="T47" fmla="*/ 2147483647 h 460"/>
                <a:gd name="T48" fmla="*/ 2147483647 w 309"/>
                <a:gd name="T49" fmla="*/ 2147483647 h 460"/>
                <a:gd name="T50" fmla="*/ 0 w 309"/>
                <a:gd name="T51" fmla="*/ 2147483647 h 460"/>
                <a:gd name="T52" fmla="*/ 2147483647 w 309"/>
                <a:gd name="T53" fmla="*/ 2147483647 h 460"/>
                <a:gd name="T54" fmla="*/ 2147483647 w 309"/>
                <a:gd name="T55" fmla="*/ 2147483647 h 460"/>
                <a:gd name="T56" fmla="*/ 2147483647 w 309"/>
                <a:gd name="T57" fmla="*/ 2147483647 h 460"/>
                <a:gd name="T58" fmla="*/ 2147483647 w 309"/>
                <a:gd name="T59" fmla="*/ 2147483647 h 460"/>
                <a:gd name="T60" fmla="*/ 2147483647 w 309"/>
                <a:gd name="T61" fmla="*/ 2147483647 h 460"/>
                <a:gd name="T62" fmla="*/ 2147483647 w 309"/>
                <a:gd name="T63" fmla="*/ 2147483647 h 460"/>
                <a:gd name="T64" fmla="*/ 2147483647 w 309"/>
                <a:gd name="T65" fmla="*/ 2147483647 h 460"/>
                <a:gd name="T66" fmla="*/ 2147483647 w 309"/>
                <a:gd name="T67" fmla="*/ 2147483647 h 460"/>
                <a:gd name="T68" fmla="*/ 2147483647 w 309"/>
                <a:gd name="T69" fmla="*/ 2147483647 h 460"/>
                <a:gd name="T70" fmla="*/ 2147483647 w 309"/>
                <a:gd name="T71" fmla="*/ 2147483647 h 460"/>
                <a:gd name="T72" fmla="*/ 2147483647 w 309"/>
                <a:gd name="T73" fmla="*/ 2147483647 h 460"/>
                <a:gd name="T74" fmla="*/ 2147483647 w 309"/>
                <a:gd name="T75" fmla="*/ 2147483647 h 460"/>
                <a:gd name="T76" fmla="*/ 2147483647 w 309"/>
                <a:gd name="T77" fmla="*/ 2147483647 h 460"/>
                <a:gd name="T78" fmla="*/ 2147483647 w 309"/>
                <a:gd name="T79" fmla="*/ 2147483647 h 460"/>
                <a:gd name="T80" fmla="*/ 2147483647 w 309"/>
                <a:gd name="T81" fmla="*/ 2147483647 h 460"/>
                <a:gd name="T82" fmla="*/ 2147483647 w 309"/>
                <a:gd name="T83" fmla="*/ 2147483647 h 460"/>
                <a:gd name="T84" fmla="*/ 2147483647 w 309"/>
                <a:gd name="T85" fmla="*/ 2147483647 h 460"/>
                <a:gd name="T86" fmla="*/ 2147483647 w 309"/>
                <a:gd name="T87" fmla="*/ 2147483647 h 460"/>
                <a:gd name="T88" fmla="*/ 2147483647 w 309"/>
                <a:gd name="T89" fmla="*/ 2147483647 h 46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309"/>
                <a:gd name="T136" fmla="*/ 0 h 460"/>
                <a:gd name="T137" fmla="*/ 309 w 309"/>
                <a:gd name="T138" fmla="*/ 460 h 46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309" h="460">
                  <a:moveTo>
                    <a:pt x="54" y="457"/>
                  </a:moveTo>
                  <a:lnTo>
                    <a:pt x="54" y="450"/>
                  </a:lnTo>
                  <a:lnTo>
                    <a:pt x="55" y="445"/>
                  </a:lnTo>
                  <a:lnTo>
                    <a:pt x="57" y="441"/>
                  </a:lnTo>
                  <a:lnTo>
                    <a:pt x="59" y="437"/>
                  </a:lnTo>
                  <a:lnTo>
                    <a:pt x="62" y="434"/>
                  </a:lnTo>
                  <a:lnTo>
                    <a:pt x="64" y="433"/>
                  </a:lnTo>
                  <a:lnTo>
                    <a:pt x="68" y="431"/>
                  </a:lnTo>
                  <a:lnTo>
                    <a:pt x="83" y="424"/>
                  </a:lnTo>
                  <a:lnTo>
                    <a:pt x="107" y="416"/>
                  </a:lnTo>
                  <a:lnTo>
                    <a:pt x="133" y="406"/>
                  </a:lnTo>
                  <a:lnTo>
                    <a:pt x="159" y="397"/>
                  </a:lnTo>
                  <a:lnTo>
                    <a:pt x="164" y="393"/>
                  </a:lnTo>
                  <a:lnTo>
                    <a:pt x="169" y="390"/>
                  </a:lnTo>
                  <a:lnTo>
                    <a:pt x="172" y="385"/>
                  </a:lnTo>
                  <a:lnTo>
                    <a:pt x="175" y="380"/>
                  </a:lnTo>
                  <a:lnTo>
                    <a:pt x="176" y="374"/>
                  </a:lnTo>
                  <a:lnTo>
                    <a:pt x="177" y="369"/>
                  </a:lnTo>
                  <a:lnTo>
                    <a:pt x="176" y="365"/>
                  </a:lnTo>
                  <a:lnTo>
                    <a:pt x="174" y="357"/>
                  </a:lnTo>
                  <a:lnTo>
                    <a:pt x="169" y="349"/>
                  </a:lnTo>
                  <a:lnTo>
                    <a:pt x="168" y="343"/>
                  </a:lnTo>
                  <a:lnTo>
                    <a:pt x="167" y="339"/>
                  </a:lnTo>
                  <a:lnTo>
                    <a:pt x="168" y="335"/>
                  </a:lnTo>
                  <a:lnTo>
                    <a:pt x="170" y="330"/>
                  </a:lnTo>
                  <a:lnTo>
                    <a:pt x="172" y="326"/>
                  </a:lnTo>
                  <a:lnTo>
                    <a:pt x="172" y="323"/>
                  </a:lnTo>
                  <a:lnTo>
                    <a:pt x="171" y="320"/>
                  </a:lnTo>
                  <a:lnTo>
                    <a:pt x="169" y="318"/>
                  </a:lnTo>
                  <a:lnTo>
                    <a:pt x="166" y="316"/>
                  </a:lnTo>
                  <a:lnTo>
                    <a:pt x="164" y="314"/>
                  </a:lnTo>
                  <a:lnTo>
                    <a:pt x="161" y="313"/>
                  </a:lnTo>
                  <a:lnTo>
                    <a:pt x="159" y="313"/>
                  </a:lnTo>
                  <a:lnTo>
                    <a:pt x="163" y="311"/>
                  </a:lnTo>
                  <a:lnTo>
                    <a:pt x="166" y="308"/>
                  </a:lnTo>
                  <a:lnTo>
                    <a:pt x="169" y="306"/>
                  </a:lnTo>
                  <a:lnTo>
                    <a:pt x="171" y="303"/>
                  </a:lnTo>
                  <a:lnTo>
                    <a:pt x="172" y="299"/>
                  </a:lnTo>
                  <a:lnTo>
                    <a:pt x="171" y="295"/>
                  </a:lnTo>
                  <a:lnTo>
                    <a:pt x="170" y="292"/>
                  </a:lnTo>
                  <a:lnTo>
                    <a:pt x="166" y="286"/>
                  </a:lnTo>
                  <a:lnTo>
                    <a:pt x="162" y="280"/>
                  </a:lnTo>
                  <a:lnTo>
                    <a:pt x="161" y="276"/>
                  </a:lnTo>
                  <a:lnTo>
                    <a:pt x="160" y="273"/>
                  </a:lnTo>
                  <a:lnTo>
                    <a:pt x="161" y="271"/>
                  </a:lnTo>
                  <a:lnTo>
                    <a:pt x="162" y="269"/>
                  </a:lnTo>
                  <a:lnTo>
                    <a:pt x="164" y="267"/>
                  </a:lnTo>
                  <a:lnTo>
                    <a:pt x="167" y="265"/>
                  </a:lnTo>
                  <a:lnTo>
                    <a:pt x="171" y="264"/>
                  </a:lnTo>
                  <a:lnTo>
                    <a:pt x="177" y="262"/>
                  </a:lnTo>
                  <a:lnTo>
                    <a:pt x="182" y="260"/>
                  </a:lnTo>
                  <a:lnTo>
                    <a:pt x="186" y="257"/>
                  </a:lnTo>
                  <a:lnTo>
                    <a:pt x="190" y="254"/>
                  </a:lnTo>
                  <a:lnTo>
                    <a:pt x="193" y="249"/>
                  </a:lnTo>
                  <a:lnTo>
                    <a:pt x="194" y="244"/>
                  </a:lnTo>
                  <a:lnTo>
                    <a:pt x="193" y="240"/>
                  </a:lnTo>
                  <a:lnTo>
                    <a:pt x="191" y="236"/>
                  </a:lnTo>
                  <a:lnTo>
                    <a:pt x="187" y="231"/>
                  </a:lnTo>
                  <a:lnTo>
                    <a:pt x="180" y="225"/>
                  </a:lnTo>
                  <a:lnTo>
                    <a:pt x="158" y="203"/>
                  </a:lnTo>
                  <a:lnTo>
                    <a:pt x="140" y="185"/>
                  </a:lnTo>
                  <a:lnTo>
                    <a:pt x="137" y="179"/>
                  </a:lnTo>
                  <a:lnTo>
                    <a:pt x="135" y="175"/>
                  </a:lnTo>
                  <a:lnTo>
                    <a:pt x="135" y="163"/>
                  </a:lnTo>
                  <a:lnTo>
                    <a:pt x="134" y="153"/>
                  </a:lnTo>
                  <a:lnTo>
                    <a:pt x="133" y="141"/>
                  </a:lnTo>
                  <a:lnTo>
                    <a:pt x="128" y="129"/>
                  </a:lnTo>
                  <a:lnTo>
                    <a:pt x="123" y="117"/>
                  </a:lnTo>
                  <a:lnTo>
                    <a:pt x="112" y="99"/>
                  </a:lnTo>
                  <a:lnTo>
                    <a:pt x="100" y="86"/>
                  </a:lnTo>
                  <a:lnTo>
                    <a:pt x="90" y="75"/>
                  </a:lnTo>
                  <a:lnTo>
                    <a:pt x="77" y="65"/>
                  </a:lnTo>
                  <a:lnTo>
                    <a:pt x="62" y="56"/>
                  </a:lnTo>
                  <a:lnTo>
                    <a:pt x="47" y="49"/>
                  </a:lnTo>
                  <a:lnTo>
                    <a:pt x="31" y="43"/>
                  </a:lnTo>
                  <a:lnTo>
                    <a:pt x="16" y="40"/>
                  </a:lnTo>
                  <a:lnTo>
                    <a:pt x="0" y="37"/>
                  </a:lnTo>
                  <a:lnTo>
                    <a:pt x="0" y="25"/>
                  </a:lnTo>
                  <a:lnTo>
                    <a:pt x="14" y="24"/>
                  </a:lnTo>
                  <a:lnTo>
                    <a:pt x="29" y="23"/>
                  </a:lnTo>
                  <a:lnTo>
                    <a:pt x="43" y="22"/>
                  </a:lnTo>
                  <a:lnTo>
                    <a:pt x="57" y="21"/>
                  </a:lnTo>
                  <a:lnTo>
                    <a:pt x="72" y="20"/>
                  </a:lnTo>
                  <a:lnTo>
                    <a:pt x="86" y="18"/>
                  </a:lnTo>
                  <a:lnTo>
                    <a:pt x="100" y="17"/>
                  </a:lnTo>
                  <a:lnTo>
                    <a:pt x="113" y="16"/>
                  </a:lnTo>
                  <a:lnTo>
                    <a:pt x="128" y="14"/>
                  </a:lnTo>
                  <a:lnTo>
                    <a:pt x="143" y="13"/>
                  </a:lnTo>
                  <a:lnTo>
                    <a:pt x="157" y="11"/>
                  </a:lnTo>
                  <a:lnTo>
                    <a:pt x="171" y="9"/>
                  </a:lnTo>
                  <a:lnTo>
                    <a:pt x="185" y="7"/>
                  </a:lnTo>
                  <a:lnTo>
                    <a:pt x="200" y="5"/>
                  </a:lnTo>
                  <a:lnTo>
                    <a:pt x="216" y="3"/>
                  </a:lnTo>
                  <a:lnTo>
                    <a:pt x="230" y="0"/>
                  </a:lnTo>
                  <a:lnTo>
                    <a:pt x="230" y="350"/>
                  </a:lnTo>
                  <a:lnTo>
                    <a:pt x="230" y="360"/>
                  </a:lnTo>
                  <a:lnTo>
                    <a:pt x="231" y="369"/>
                  </a:lnTo>
                  <a:lnTo>
                    <a:pt x="232" y="378"/>
                  </a:lnTo>
                  <a:lnTo>
                    <a:pt x="233" y="386"/>
                  </a:lnTo>
                  <a:lnTo>
                    <a:pt x="235" y="394"/>
                  </a:lnTo>
                  <a:lnTo>
                    <a:pt x="239" y="402"/>
                  </a:lnTo>
                  <a:lnTo>
                    <a:pt x="242" y="409"/>
                  </a:lnTo>
                  <a:lnTo>
                    <a:pt x="246" y="415"/>
                  </a:lnTo>
                  <a:lnTo>
                    <a:pt x="251" y="421"/>
                  </a:lnTo>
                  <a:lnTo>
                    <a:pt x="256" y="426"/>
                  </a:lnTo>
                  <a:lnTo>
                    <a:pt x="262" y="431"/>
                  </a:lnTo>
                  <a:lnTo>
                    <a:pt x="270" y="435"/>
                  </a:lnTo>
                  <a:lnTo>
                    <a:pt x="278" y="438"/>
                  </a:lnTo>
                  <a:lnTo>
                    <a:pt x="288" y="442"/>
                  </a:lnTo>
                  <a:lnTo>
                    <a:pt x="297" y="444"/>
                  </a:lnTo>
                  <a:lnTo>
                    <a:pt x="308" y="446"/>
                  </a:lnTo>
                  <a:lnTo>
                    <a:pt x="308" y="459"/>
                  </a:lnTo>
                  <a:lnTo>
                    <a:pt x="298" y="459"/>
                  </a:lnTo>
                  <a:lnTo>
                    <a:pt x="288" y="459"/>
                  </a:lnTo>
                  <a:lnTo>
                    <a:pt x="278" y="459"/>
                  </a:lnTo>
                  <a:lnTo>
                    <a:pt x="268" y="458"/>
                  </a:lnTo>
                  <a:lnTo>
                    <a:pt x="257" y="458"/>
                  </a:lnTo>
                  <a:lnTo>
                    <a:pt x="247" y="458"/>
                  </a:lnTo>
                  <a:lnTo>
                    <a:pt x="237" y="457"/>
                  </a:lnTo>
                  <a:lnTo>
                    <a:pt x="226" y="457"/>
                  </a:lnTo>
                  <a:lnTo>
                    <a:pt x="216" y="457"/>
                  </a:lnTo>
                  <a:lnTo>
                    <a:pt x="206" y="457"/>
                  </a:lnTo>
                  <a:lnTo>
                    <a:pt x="196" y="457"/>
                  </a:lnTo>
                  <a:lnTo>
                    <a:pt x="186" y="457"/>
                  </a:lnTo>
                  <a:lnTo>
                    <a:pt x="176" y="456"/>
                  </a:lnTo>
                  <a:lnTo>
                    <a:pt x="166" y="456"/>
                  </a:lnTo>
                  <a:lnTo>
                    <a:pt x="156" y="456"/>
                  </a:lnTo>
                  <a:lnTo>
                    <a:pt x="146" y="456"/>
                  </a:lnTo>
                  <a:lnTo>
                    <a:pt x="136" y="456"/>
                  </a:lnTo>
                  <a:lnTo>
                    <a:pt x="126" y="456"/>
                  </a:lnTo>
                  <a:lnTo>
                    <a:pt x="116" y="456"/>
                  </a:lnTo>
                  <a:lnTo>
                    <a:pt x="106" y="457"/>
                  </a:lnTo>
                  <a:lnTo>
                    <a:pt x="96" y="457"/>
                  </a:lnTo>
                  <a:lnTo>
                    <a:pt x="86" y="457"/>
                  </a:lnTo>
                  <a:lnTo>
                    <a:pt x="76" y="457"/>
                  </a:lnTo>
                  <a:lnTo>
                    <a:pt x="66" y="457"/>
                  </a:lnTo>
                  <a:lnTo>
                    <a:pt x="54" y="457"/>
                  </a:lnTo>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99351" name="Freeform 13">
              <a:extLst>
                <a:ext uri="{FF2B5EF4-FFF2-40B4-BE49-F238E27FC236}">
                  <a16:creationId xmlns:a16="http://schemas.microsoft.com/office/drawing/2014/main" id="{6B24BCC8-4AEB-F68C-F558-41A30874135B}"/>
                </a:ext>
              </a:extLst>
            </p:cNvPr>
            <p:cNvSpPr>
              <a:spLocks/>
            </p:cNvSpPr>
            <p:nvPr/>
          </p:nvSpPr>
          <p:spPr bwMode="auto">
            <a:xfrm>
              <a:off x="2033588" y="3686175"/>
              <a:ext cx="584200" cy="542925"/>
            </a:xfrm>
            <a:custGeom>
              <a:avLst/>
              <a:gdLst>
                <a:gd name="T0" fmla="*/ 2147483647 w 418"/>
                <a:gd name="T1" fmla="*/ 2147483647 h 423"/>
                <a:gd name="T2" fmla="*/ 2147483647 w 418"/>
                <a:gd name="T3" fmla="*/ 2147483647 h 423"/>
                <a:gd name="T4" fmla="*/ 2147483647 w 418"/>
                <a:gd name="T5" fmla="*/ 2147483647 h 423"/>
                <a:gd name="T6" fmla="*/ 2147483647 w 418"/>
                <a:gd name="T7" fmla="*/ 0 h 423"/>
                <a:gd name="T8" fmla="*/ 2147483647 w 418"/>
                <a:gd name="T9" fmla="*/ 2147483647 h 423"/>
                <a:gd name="T10" fmla="*/ 2147483647 w 418"/>
                <a:gd name="T11" fmla="*/ 2147483647 h 423"/>
                <a:gd name="T12" fmla="*/ 2147483647 w 418"/>
                <a:gd name="T13" fmla="*/ 2147483647 h 423"/>
                <a:gd name="T14" fmla="*/ 2147483647 w 418"/>
                <a:gd name="T15" fmla="*/ 2147483647 h 423"/>
                <a:gd name="T16" fmla="*/ 2147483647 w 418"/>
                <a:gd name="T17" fmla="*/ 2147483647 h 423"/>
                <a:gd name="T18" fmla="*/ 2147483647 w 418"/>
                <a:gd name="T19" fmla="*/ 2147483647 h 423"/>
                <a:gd name="T20" fmla="*/ 0 w 418"/>
                <a:gd name="T21" fmla="*/ 2147483647 h 423"/>
                <a:gd name="T22" fmla="*/ 2147483647 w 418"/>
                <a:gd name="T23" fmla="*/ 2147483647 h 423"/>
                <a:gd name="T24" fmla="*/ 2147483647 w 418"/>
                <a:gd name="T25" fmla="*/ 2147483647 h 423"/>
                <a:gd name="T26" fmla="*/ 2147483647 w 418"/>
                <a:gd name="T27" fmla="*/ 2147483647 h 423"/>
                <a:gd name="T28" fmla="*/ 2147483647 w 418"/>
                <a:gd name="T29" fmla="*/ 2147483647 h 423"/>
                <a:gd name="T30" fmla="*/ 2147483647 w 418"/>
                <a:gd name="T31" fmla="*/ 2147483647 h 423"/>
                <a:gd name="T32" fmla="*/ 2147483647 w 418"/>
                <a:gd name="T33" fmla="*/ 2147483647 h 423"/>
                <a:gd name="T34" fmla="*/ 2147483647 w 418"/>
                <a:gd name="T35" fmla="*/ 2147483647 h 423"/>
                <a:gd name="T36" fmla="*/ 2147483647 w 418"/>
                <a:gd name="T37" fmla="*/ 2147483647 h 423"/>
                <a:gd name="T38" fmla="*/ 2147483647 w 418"/>
                <a:gd name="T39" fmla="*/ 2147483647 h 423"/>
                <a:gd name="T40" fmla="*/ 2147483647 w 418"/>
                <a:gd name="T41" fmla="*/ 2147483647 h 423"/>
                <a:gd name="T42" fmla="*/ 2147483647 w 418"/>
                <a:gd name="T43" fmla="*/ 2147483647 h 423"/>
                <a:gd name="T44" fmla="*/ 2147483647 w 418"/>
                <a:gd name="T45" fmla="*/ 2147483647 h 423"/>
                <a:gd name="T46" fmla="*/ 2147483647 w 418"/>
                <a:gd name="T47" fmla="*/ 2147483647 h 423"/>
                <a:gd name="T48" fmla="*/ 2147483647 w 418"/>
                <a:gd name="T49" fmla="*/ 2147483647 h 423"/>
                <a:gd name="T50" fmla="*/ 2147483647 w 418"/>
                <a:gd name="T51" fmla="*/ 2147483647 h 423"/>
                <a:gd name="T52" fmla="*/ 2147483647 w 418"/>
                <a:gd name="T53" fmla="*/ 2147483647 h 423"/>
                <a:gd name="T54" fmla="*/ 2147483647 w 418"/>
                <a:gd name="T55" fmla="*/ 2147483647 h 423"/>
                <a:gd name="T56" fmla="*/ 2147483647 w 418"/>
                <a:gd name="T57" fmla="*/ 2147483647 h 423"/>
                <a:gd name="T58" fmla="*/ 2147483647 w 418"/>
                <a:gd name="T59" fmla="*/ 2147483647 h 423"/>
                <a:gd name="T60" fmla="*/ 2147483647 w 418"/>
                <a:gd name="T61" fmla="*/ 2147483647 h 423"/>
                <a:gd name="T62" fmla="*/ 2147483647 w 418"/>
                <a:gd name="T63" fmla="*/ 2147483647 h 423"/>
                <a:gd name="T64" fmla="*/ 2147483647 w 418"/>
                <a:gd name="T65" fmla="*/ 2147483647 h 423"/>
                <a:gd name="T66" fmla="*/ 2147483647 w 418"/>
                <a:gd name="T67" fmla="*/ 2147483647 h 423"/>
                <a:gd name="T68" fmla="*/ 2147483647 w 418"/>
                <a:gd name="T69" fmla="*/ 2147483647 h 423"/>
                <a:gd name="T70" fmla="*/ 2147483647 w 418"/>
                <a:gd name="T71" fmla="*/ 2147483647 h 423"/>
                <a:gd name="T72" fmla="*/ 2147483647 w 418"/>
                <a:gd name="T73" fmla="*/ 2147483647 h 423"/>
                <a:gd name="T74" fmla="*/ 2147483647 w 418"/>
                <a:gd name="T75" fmla="*/ 2147483647 h 423"/>
                <a:gd name="T76" fmla="*/ 2147483647 w 418"/>
                <a:gd name="T77" fmla="*/ 2147483647 h 423"/>
                <a:gd name="T78" fmla="*/ 2147483647 w 418"/>
                <a:gd name="T79" fmla="*/ 2147483647 h 423"/>
                <a:gd name="T80" fmla="*/ 2147483647 w 418"/>
                <a:gd name="T81" fmla="*/ 2147483647 h 423"/>
                <a:gd name="T82" fmla="*/ 2147483647 w 418"/>
                <a:gd name="T83" fmla="*/ 2147483647 h 423"/>
                <a:gd name="T84" fmla="*/ 2147483647 w 418"/>
                <a:gd name="T85" fmla="*/ 2147483647 h 423"/>
                <a:gd name="T86" fmla="*/ 2147483647 w 418"/>
                <a:gd name="T87" fmla="*/ 2147483647 h 423"/>
                <a:gd name="T88" fmla="*/ 2147483647 w 418"/>
                <a:gd name="T89" fmla="*/ 2147483647 h 423"/>
                <a:gd name="T90" fmla="*/ 2147483647 w 418"/>
                <a:gd name="T91" fmla="*/ 2147483647 h 423"/>
                <a:gd name="T92" fmla="*/ 2147483647 w 418"/>
                <a:gd name="T93" fmla="*/ 2147483647 h 423"/>
                <a:gd name="T94" fmla="*/ 2147483647 w 418"/>
                <a:gd name="T95" fmla="*/ 2147483647 h 423"/>
                <a:gd name="T96" fmla="*/ 2147483647 w 418"/>
                <a:gd name="T97" fmla="*/ 2147483647 h 423"/>
                <a:gd name="T98" fmla="*/ 2147483647 w 418"/>
                <a:gd name="T99" fmla="*/ 2147483647 h 423"/>
                <a:gd name="T100" fmla="*/ 2147483647 w 418"/>
                <a:gd name="T101" fmla="*/ 2147483647 h 423"/>
                <a:gd name="T102" fmla="*/ 2147483647 w 418"/>
                <a:gd name="T103" fmla="*/ 2147483647 h 423"/>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418"/>
                <a:gd name="T157" fmla="*/ 0 h 423"/>
                <a:gd name="T158" fmla="*/ 418 w 418"/>
                <a:gd name="T159" fmla="*/ 423 h 423"/>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418" h="423">
                  <a:moveTo>
                    <a:pt x="351" y="77"/>
                  </a:moveTo>
                  <a:lnTo>
                    <a:pt x="344" y="67"/>
                  </a:lnTo>
                  <a:lnTo>
                    <a:pt x="340" y="60"/>
                  </a:lnTo>
                  <a:lnTo>
                    <a:pt x="334" y="53"/>
                  </a:lnTo>
                  <a:lnTo>
                    <a:pt x="327" y="46"/>
                  </a:lnTo>
                  <a:lnTo>
                    <a:pt x="322" y="40"/>
                  </a:lnTo>
                  <a:lnTo>
                    <a:pt x="315" y="34"/>
                  </a:lnTo>
                  <a:lnTo>
                    <a:pt x="308" y="29"/>
                  </a:lnTo>
                  <a:lnTo>
                    <a:pt x="301" y="24"/>
                  </a:lnTo>
                  <a:lnTo>
                    <a:pt x="293" y="20"/>
                  </a:lnTo>
                  <a:lnTo>
                    <a:pt x="286" y="16"/>
                  </a:lnTo>
                  <a:lnTo>
                    <a:pt x="279" y="13"/>
                  </a:lnTo>
                  <a:lnTo>
                    <a:pt x="271" y="10"/>
                  </a:lnTo>
                  <a:lnTo>
                    <a:pt x="263" y="7"/>
                  </a:lnTo>
                  <a:lnTo>
                    <a:pt x="255" y="4"/>
                  </a:lnTo>
                  <a:lnTo>
                    <a:pt x="247" y="3"/>
                  </a:lnTo>
                  <a:lnTo>
                    <a:pt x="239" y="1"/>
                  </a:lnTo>
                  <a:lnTo>
                    <a:pt x="230" y="0"/>
                  </a:lnTo>
                  <a:lnTo>
                    <a:pt x="222" y="0"/>
                  </a:lnTo>
                  <a:lnTo>
                    <a:pt x="213" y="0"/>
                  </a:lnTo>
                  <a:lnTo>
                    <a:pt x="205" y="0"/>
                  </a:lnTo>
                  <a:lnTo>
                    <a:pt x="196" y="1"/>
                  </a:lnTo>
                  <a:lnTo>
                    <a:pt x="188" y="2"/>
                  </a:lnTo>
                  <a:lnTo>
                    <a:pt x="179" y="3"/>
                  </a:lnTo>
                  <a:lnTo>
                    <a:pt x="171" y="5"/>
                  </a:lnTo>
                  <a:lnTo>
                    <a:pt x="162" y="7"/>
                  </a:lnTo>
                  <a:lnTo>
                    <a:pt x="153" y="10"/>
                  </a:lnTo>
                  <a:lnTo>
                    <a:pt x="145" y="13"/>
                  </a:lnTo>
                  <a:lnTo>
                    <a:pt x="136" y="16"/>
                  </a:lnTo>
                  <a:lnTo>
                    <a:pt x="128" y="19"/>
                  </a:lnTo>
                  <a:lnTo>
                    <a:pt x="119" y="24"/>
                  </a:lnTo>
                  <a:lnTo>
                    <a:pt x="111" y="28"/>
                  </a:lnTo>
                  <a:lnTo>
                    <a:pt x="103" y="32"/>
                  </a:lnTo>
                  <a:lnTo>
                    <a:pt x="93" y="39"/>
                  </a:lnTo>
                  <a:lnTo>
                    <a:pt x="84" y="45"/>
                  </a:lnTo>
                  <a:lnTo>
                    <a:pt x="75" y="52"/>
                  </a:lnTo>
                  <a:lnTo>
                    <a:pt x="66" y="59"/>
                  </a:lnTo>
                  <a:lnTo>
                    <a:pt x="59" y="66"/>
                  </a:lnTo>
                  <a:lnTo>
                    <a:pt x="51" y="74"/>
                  </a:lnTo>
                  <a:lnTo>
                    <a:pt x="44" y="82"/>
                  </a:lnTo>
                  <a:lnTo>
                    <a:pt x="38" y="90"/>
                  </a:lnTo>
                  <a:lnTo>
                    <a:pt x="32" y="98"/>
                  </a:lnTo>
                  <a:lnTo>
                    <a:pt x="27" y="106"/>
                  </a:lnTo>
                  <a:lnTo>
                    <a:pt x="22" y="115"/>
                  </a:lnTo>
                  <a:lnTo>
                    <a:pt x="17" y="124"/>
                  </a:lnTo>
                  <a:lnTo>
                    <a:pt x="14" y="133"/>
                  </a:lnTo>
                  <a:lnTo>
                    <a:pt x="10" y="142"/>
                  </a:lnTo>
                  <a:lnTo>
                    <a:pt x="7" y="151"/>
                  </a:lnTo>
                  <a:lnTo>
                    <a:pt x="5" y="161"/>
                  </a:lnTo>
                  <a:lnTo>
                    <a:pt x="3" y="170"/>
                  </a:lnTo>
                  <a:lnTo>
                    <a:pt x="2" y="180"/>
                  </a:lnTo>
                  <a:lnTo>
                    <a:pt x="0" y="189"/>
                  </a:lnTo>
                  <a:lnTo>
                    <a:pt x="0" y="199"/>
                  </a:lnTo>
                  <a:lnTo>
                    <a:pt x="0" y="209"/>
                  </a:lnTo>
                  <a:lnTo>
                    <a:pt x="0" y="219"/>
                  </a:lnTo>
                  <a:lnTo>
                    <a:pt x="1" y="229"/>
                  </a:lnTo>
                  <a:lnTo>
                    <a:pt x="2" y="238"/>
                  </a:lnTo>
                  <a:lnTo>
                    <a:pt x="4" y="248"/>
                  </a:lnTo>
                  <a:lnTo>
                    <a:pt x="7" y="258"/>
                  </a:lnTo>
                  <a:lnTo>
                    <a:pt x="9" y="268"/>
                  </a:lnTo>
                  <a:lnTo>
                    <a:pt x="13" y="278"/>
                  </a:lnTo>
                  <a:lnTo>
                    <a:pt x="16" y="287"/>
                  </a:lnTo>
                  <a:lnTo>
                    <a:pt x="20" y="297"/>
                  </a:lnTo>
                  <a:lnTo>
                    <a:pt x="25" y="306"/>
                  </a:lnTo>
                  <a:lnTo>
                    <a:pt x="30" y="315"/>
                  </a:lnTo>
                  <a:lnTo>
                    <a:pt x="35" y="324"/>
                  </a:lnTo>
                  <a:lnTo>
                    <a:pt x="41" y="333"/>
                  </a:lnTo>
                  <a:lnTo>
                    <a:pt x="46" y="341"/>
                  </a:lnTo>
                  <a:lnTo>
                    <a:pt x="53" y="349"/>
                  </a:lnTo>
                  <a:lnTo>
                    <a:pt x="59" y="357"/>
                  </a:lnTo>
                  <a:lnTo>
                    <a:pt x="66" y="364"/>
                  </a:lnTo>
                  <a:lnTo>
                    <a:pt x="73" y="371"/>
                  </a:lnTo>
                  <a:lnTo>
                    <a:pt x="80" y="377"/>
                  </a:lnTo>
                  <a:lnTo>
                    <a:pt x="88" y="383"/>
                  </a:lnTo>
                  <a:lnTo>
                    <a:pt x="96" y="389"/>
                  </a:lnTo>
                  <a:lnTo>
                    <a:pt x="104" y="394"/>
                  </a:lnTo>
                  <a:lnTo>
                    <a:pt x="112" y="399"/>
                  </a:lnTo>
                  <a:lnTo>
                    <a:pt x="121" y="403"/>
                  </a:lnTo>
                  <a:lnTo>
                    <a:pt x="130" y="407"/>
                  </a:lnTo>
                  <a:lnTo>
                    <a:pt x="138" y="411"/>
                  </a:lnTo>
                  <a:lnTo>
                    <a:pt x="147" y="414"/>
                  </a:lnTo>
                  <a:lnTo>
                    <a:pt x="157" y="417"/>
                  </a:lnTo>
                  <a:lnTo>
                    <a:pt x="166" y="419"/>
                  </a:lnTo>
                  <a:lnTo>
                    <a:pt x="175" y="421"/>
                  </a:lnTo>
                  <a:lnTo>
                    <a:pt x="185" y="422"/>
                  </a:lnTo>
                  <a:lnTo>
                    <a:pt x="195" y="422"/>
                  </a:lnTo>
                  <a:lnTo>
                    <a:pt x="205" y="422"/>
                  </a:lnTo>
                  <a:lnTo>
                    <a:pt x="214" y="422"/>
                  </a:lnTo>
                  <a:lnTo>
                    <a:pt x="225" y="421"/>
                  </a:lnTo>
                  <a:lnTo>
                    <a:pt x="235" y="419"/>
                  </a:lnTo>
                  <a:lnTo>
                    <a:pt x="245" y="418"/>
                  </a:lnTo>
                  <a:lnTo>
                    <a:pt x="255" y="415"/>
                  </a:lnTo>
                  <a:lnTo>
                    <a:pt x="265" y="411"/>
                  </a:lnTo>
                  <a:lnTo>
                    <a:pt x="275" y="408"/>
                  </a:lnTo>
                  <a:lnTo>
                    <a:pt x="285" y="403"/>
                  </a:lnTo>
                  <a:lnTo>
                    <a:pt x="295" y="398"/>
                  </a:lnTo>
                  <a:lnTo>
                    <a:pt x="305" y="392"/>
                  </a:lnTo>
                  <a:lnTo>
                    <a:pt x="314" y="387"/>
                  </a:lnTo>
                  <a:lnTo>
                    <a:pt x="323" y="381"/>
                  </a:lnTo>
                  <a:lnTo>
                    <a:pt x="331" y="376"/>
                  </a:lnTo>
                  <a:lnTo>
                    <a:pt x="339" y="370"/>
                  </a:lnTo>
                  <a:lnTo>
                    <a:pt x="346" y="364"/>
                  </a:lnTo>
                  <a:lnTo>
                    <a:pt x="353" y="357"/>
                  </a:lnTo>
                  <a:lnTo>
                    <a:pt x="360" y="351"/>
                  </a:lnTo>
                  <a:lnTo>
                    <a:pt x="366" y="345"/>
                  </a:lnTo>
                  <a:lnTo>
                    <a:pt x="372" y="338"/>
                  </a:lnTo>
                  <a:lnTo>
                    <a:pt x="377" y="331"/>
                  </a:lnTo>
                  <a:lnTo>
                    <a:pt x="383" y="324"/>
                  </a:lnTo>
                  <a:lnTo>
                    <a:pt x="387" y="317"/>
                  </a:lnTo>
                  <a:lnTo>
                    <a:pt x="392" y="310"/>
                  </a:lnTo>
                  <a:lnTo>
                    <a:pt x="396" y="303"/>
                  </a:lnTo>
                  <a:lnTo>
                    <a:pt x="400" y="295"/>
                  </a:lnTo>
                  <a:lnTo>
                    <a:pt x="403" y="287"/>
                  </a:lnTo>
                  <a:lnTo>
                    <a:pt x="406" y="279"/>
                  </a:lnTo>
                  <a:lnTo>
                    <a:pt x="409" y="271"/>
                  </a:lnTo>
                  <a:lnTo>
                    <a:pt x="411" y="263"/>
                  </a:lnTo>
                  <a:lnTo>
                    <a:pt x="413" y="255"/>
                  </a:lnTo>
                  <a:lnTo>
                    <a:pt x="414" y="246"/>
                  </a:lnTo>
                  <a:lnTo>
                    <a:pt x="415" y="238"/>
                  </a:lnTo>
                  <a:lnTo>
                    <a:pt x="416" y="229"/>
                  </a:lnTo>
                  <a:lnTo>
                    <a:pt x="417" y="220"/>
                  </a:lnTo>
                  <a:lnTo>
                    <a:pt x="417" y="211"/>
                  </a:lnTo>
                  <a:lnTo>
                    <a:pt x="416" y="202"/>
                  </a:lnTo>
                  <a:lnTo>
                    <a:pt x="415" y="193"/>
                  </a:lnTo>
                  <a:lnTo>
                    <a:pt x="414" y="184"/>
                  </a:lnTo>
                  <a:lnTo>
                    <a:pt x="413" y="174"/>
                  </a:lnTo>
                  <a:lnTo>
                    <a:pt x="411" y="164"/>
                  </a:lnTo>
                  <a:lnTo>
                    <a:pt x="409" y="155"/>
                  </a:lnTo>
                  <a:lnTo>
                    <a:pt x="406" y="145"/>
                  </a:lnTo>
                  <a:lnTo>
                    <a:pt x="382" y="143"/>
                  </a:lnTo>
                  <a:lnTo>
                    <a:pt x="384" y="149"/>
                  </a:lnTo>
                  <a:lnTo>
                    <a:pt x="386" y="156"/>
                  </a:lnTo>
                  <a:lnTo>
                    <a:pt x="387" y="163"/>
                  </a:lnTo>
                  <a:lnTo>
                    <a:pt x="389" y="169"/>
                  </a:lnTo>
                  <a:lnTo>
                    <a:pt x="390" y="176"/>
                  </a:lnTo>
                  <a:lnTo>
                    <a:pt x="391" y="183"/>
                  </a:lnTo>
                  <a:lnTo>
                    <a:pt x="392" y="190"/>
                  </a:lnTo>
                  <a:lnTo>
                    <a:pt x="392" y="197"/>
                  </a:lnTo>
                  <a:lnTo>
                    <a:pt x="393" y="204"/>
                  </a:lnTo>
                  <a:lnTo>
                    <a:pt x="393" y="211"/>
                  </a:lnTo>
                  <a:lnTo>
                    <a:pt x="393" y="218"/>
                  </a:lnTo>
                  <a:lnTo>
                    <a:pt x="393" y="225"/>
                  </a:lnTo>
                  <a:lnTo>
                    <a:pt x="392" y="232"/>
                  </a:lnTo>
                  <a:lnTo>
                    <a:pt x="391" y="239"/>
                  </a:lnTo>
                  <a:lnTo>
                    <a:pt x="391" y="246"/>
                  </a:lnTo>
                  <a:lnTo>
                    <a:pt x="389" y="253"/>
                  </a:lnTo>
                  <a:lnTo>
                    <a:pt x="388" y="259"/>
                  </a:lnTo>
                  <a:lnTo>
                    <a:pt x="386" y="266"/>
                  </a:lnTo>
                  <a:lnTo>
                    <a:pt x="384" y="272"/>
                  </a:lnTo>
                  <a:lnTo>
                    <a:pt x="382" y="279"/>
                  </a:lnTo>
                  <a:lnTo>
                    <a:pt x="379" y="285"/>
                  </a:lnTo>
                  <a:lnTo>
                    <a:pt x="376" y="291"/>
                  </a:lnTo>
                  <a:lnTo>
                    <a:pt x="373" y="297"/>
                  </a:lnTo>
                  <a:lnTo>
                    <a:pt x="370" y="303"/>
                  </a:lnTo>
                  <a:lnTo>
                    <a:pt x="366" y="308"/>
                  </a:lnTo>
                  <a:lnTo>
                    <a:pt x="362" y="314"/>
                  </a:lnTo>
                  <a:lnTo>
                    <a:pt x="357" y="319"/>
                  </a:lnTo>
                  <a:lnTo>
                    <a:pt x="352" y="324"/>
                  </a:lnTo>
                  <a:lnTo>
                    <a:pt x="348" y="328"/>
                  </a:lnTo>
                  <a:lnTo>
                    <a:pt x="342" y="333"/>
                  </a:lnTo>
                  <a:lnTo>
                    <a:pt x="336" y="337"/>
                  </a:lnTo>
                  <a:lnTo>
                    <a:pt x="330" y="341"/>
                  </a:lnTo>
                  <a:lnTo>
                    <a:pt x="322" y="345"/>
                  </a:lnTo>
                  <a:lnTo>
                    <a:pt x="314" y="349"/>
                  </a:lnTo>
                  <a:lnTo>
                    <a:pt x="306" y="353"/>
                  </a:lnTo>
                  <a:lnTo>
                    <a:pt x="298" y="355"/>
                  </a:lnTo>
                  <a:lnTo>
                    <a:pt x="290" y="357"/>
                  </a:lnTo>
                  <a:lnTo>
                    <a:pt x="282" y="358"/>
                  </a:lnTo>
                  <a:lnTo>
                    <a:pt x="275" y="360"/>
                  </a:lnTo>
                  <a:lnTo>
                    <a:pt x="267" y="360"/>
                  </a:lnTo>
                  <a:lnTo>
                    <a:pt x="260" y="359"/>
                  </a:lnTo>
                  <a:lnTo>
                    <a:pt x="253" y="358"/>
                  </a:lnTo>
                  <a:lnTo>
                    <a:pt x="246" y="357"/>
                  </a:lnTo>
                  <a:lnTo>
                    <a:pt x="239" y="355"/>
                  </a:lnTo>
                  <a:lnTo>
                    <a:pt x="233" y="353"/>
                  </a:lnTo>
                  <a:lnTo>
                    <a:pt x="226" y="350"/>
                  </a:lnTo>
                  <a:lnTo>
                    <a:pt x="220" y="347"/>
                  </a:lnTo>
                  <a:lnTo>
                    <a:pt x="214" y="344"/>
                  </a:lnTo>
                  <a:lnTo>
                    <a:pt x="208" y="340"/>
                  </a:lnTo>
                  <a:lnTo>
                    <a:pt x="202" y="336"/>
                  </a:lnTo>
                  <a:lnTo>
                    <a:pt x="196" y="331"/>
                  </a:lnTo>
                  <a:lnTo>
                    <a:pt x="191" y="326"/>
                  </a:lnTo>
                  <a:lnTo>
                    <a:pt x="185" y="322"/>
                  </a:lnTo>
                  <a:lnTo>
                    <a:pt x="180" y="316"/>
                  </a:lnTo>
                  <a:lnTo>
                    <a:pt x="175" y="310"/>
                  </a:lnTo>
                  <a:lnTo>
                    <a:pt x="170" y="305"/>
                  </a:lnTo>
                  <a:lnTo>
                    <a:pt x="165" y="299"/>
                  </a:lnTo>
                  <a:lnTo>
                    <a:pt x="160" y="293"/>
                  </a:lnTo>
                  <a:lnTo>
                    <a:pt x="156" y="287"/>
                  </a:lnTo>
                  <a:lnTo>
                    <a:pt x="151" y="280"/>
                  </a:lnTo>
                  <a:lnTo>
                    <a:pt x="147" y="273"/>
                  </a:lnTo>
                  <a:lnTo>
                    <a:pt x="143" y="267"/>
                  </a:lnTo>
                  <a:lnTo>
                    <a:pt x="138" y="260"/>
                  </a:lnTo>
                  <a:lnTo>
                    <a:pt x="135" y="254"/>
                  </a:lnTo>
                  <a:lnTo>
                    <a:pt x="114" y="216"/>
                  </a:lnTo>
                  <a:lnTo>
                    <a:pt x="351" y="77"/>
                  </a:lnTo>
                  <a:lnTo>
                    <a:pt x="102" y="195"/>
                  </a:lnTo>
                  <a:lnTo>
                    <a:pt x="100" y="191"/>
                  </a:lnTo>
                  <a:lnTo>
                    <a:pt x="98" y="187"/>
                  </a:lnTo>
                  <a:lnTo>
                    <a:pt x="96" y="183"/>
                  </a:lnTo>
                  <a:lnTo>
                    <a:pt x="94" y="178"/>
                  </a:lnTo>
                  <a:lnTo>
                    <a:pt x="92" y="174"/>
                  </a:lnTo>
                  <a:lnTo>
                    <a:pt x="90" y="169"/>
                  </a:lnTo>
                  <a:lnTo>
                    <a:pt x="88" y="164"/>
                  </a:lnTo>
                  <a:lnTo>
                    <a:pt x="86" y="160"/>
                  </a:lnTo>
                  <a:lnTo>
                    <a:pt x="84" y="156"/>
                  </a:lnTo>
                  <a:lnTo>
                    <a:pt x="83" y="151"/>
                  </a:lnTo>
                  <a:lnTo>
                    <a:pt x="81" y="146"/>
                  </a:lnTo>
                  <a:lnTo>
                    <a:pt x="80" y="141"/>
                  </a:lnTo>
                  <a:lnTo>
                    <a:pt x="78" y="136"/>
                  </a:lnTo>
                  <a:lnTo>
                    <a:pt x="78" y="132"/>
                  </a:lnTo>
                  <a:lnTo>
                    <a:pt x="77" y="127"/>
                  </a:lnTo>
                  <a:lnTo>
                    <a:pt x="76" y="122"/>
                  </a:lnTo>
                  <a:lnTo>
                    <a:pt x="76" y="117"/>
                  </a:lnTo>
                  <a:lnTo>
                    <a:pt x="76" y="113"/>
                  </a:lnTo>
                  <a:lnTo>
                    <a:pt x="76" y="108"/>
                  </a:lnTo>
                  <a:lnTo>
                    <a:pt x="76" y="104"/>
                  </a:lnTo>
                  <a:lnTo>
                    <a:pt x="78" y="99"/>
                  </a:lnTo>
                  <a:lnTo>
                    <a:pt x="79" y="95"/>
                  </a:lnTo>
                  <a:lnTo>
                    <a:pt x="80" y="90"/>
                  </a:lnTo>
                  <a:lnTo>
                    <a:pt x="82" y="86"/>
                  </a:lnTo>
                  <a:lnTo>
                    <a:pt x="84" y="81"/>
                  </a:lnTo>
                  <a:lnTo>
                    <a:pt x="87" y="77"/>
                  </a:lnTo>
                  <a:lnTo>
                    <a:pt x="90" y="73"/>
                  </a:lnTo>
                  <a:lnTo>
                    <a:pt x="93" y="70"/>
                  </a:lnTo>
                  <a:lnTo>
                    <a:pt x="97" y="66"/>
                  </a:lnTo>
                  <a:lnTo>
                    <a:pt x="101" y="62"/>
                  </a:lnTo>
                  <a:lnTo>
                    <a:pt x="106" y="58"/>
                  </a:lnTo>
                  <a:lnTo>
                    <a:pt x="111" y="55"/>
                  </a:lnTo>
                  <a:lnTo>
                    <a:pt x="117" y="52"/>
                  </a:lnTo>
                  <a:lnTo>
                    <a:pt x="122" y="50"/>
                  </a:lnTo>
                  <a:lnTo>
                    <a:pt x="127" y="48"/>
                  </a:lnTo>
                  <a:lnTo>
                    <a:pt x="132" y="46"/>
                  </a:lnTo>
                  <a:lnTo>
                    <a:pt x="137" y="45"/>
                  </a:lnTo>
                  <a:lnTo>
                    <a:pt x="142" y="44"/>
                  </a:lnTo>
                  <a:lnTo>
                    <a:pt x="147" y="44"/>
                  </a:lnTo>
                  <a:lnTo>
                    <a:pt x="152" y="44"/>
                  </a:lnTo>
                  <a:lnTo>
                    <a:pt x="156" y="45"/>
                  </a:lnTo>
                  <a:lnTo>
                    <a:pt x="161" y="46"/>
                  </a:lnTo>
                  <a:lnTo>
                    <a:pt x="165" y="47"/>
                  </a:lnTo>
                  <a:lnTo>
                    <a:pt x="169" y="49"/>
                  </a:lnTo>
                  <a:lnTo>
                    <a:pt x="173" y="51"/>
                  </a:lnTo>
                  <a:lnTo>
                    <a:pt x="178" y="53"/>
                  </a:lnTo>
                  <a:lnTo>
                    <a:pt x="181" y="55"/>
                  </a:lnTo>
                  <a:lnTo>
                    <a:pt x="185" y="58"/>
                  </a:lnTo>
                  <a:lnTo>
                    <a:pt x="189" y="61"/>
                  </a:lnTo>
                  <a:lnTo>
                    <a:pt x="193" y="64"/>
                  </a:lnTo>
                  <a:lnTo>
                    <a:pt x="196" y="67"/>
                  </a:lnTo>
                  <a:lnTo>
                    <a:pt x="200" y="70"/>
                  </a:lnTo>
                  <a:lnTo>
                    <a:pt x="203" y="74"/>
                  </a:lnTo>
                  <a:lnTo>
                    <a:pt x="207" y="77"/>
                  </a:lnTo>
                  <a:lnTo>
                    <a:pt x="210" y="81"/>
                  </a:lnTo>
                  <a:lnTo>
                    <a:pt x="213" y="85"/>
                  </a:lnTo>
                  <a:lnTo>
                    <a:pt x="216" y="89"/>
                  </a:lnTo>
                  <a:lnTo>
                    <a:pt x="219" y="93"/>
                  </a:lnTo>
                  <a:lnTo>
                    <a:pt x="222" y="97"/>
                  </a:lnTo>
                  <a:lnTo>
                    <a:pt x="224" y="101"/>
                  </a:lnTo>
                  <a:lnTo>
                    <a:pt x="227" y="105"/>
                  </a:lnTo>
                  <a:lnTo>
                    <a:pt x="230" y="109"/>
                  </a:lnTo>
                  <a:lnTo>
                    <a:pt x="232" y="113"/>
                  </a:lnTo>
                  <a:lnTo>
                    <a:pt x="235" y="117"/>
                  </a:lnTo>
                  <a:lnTo>
                    <a:pt x="102" y="195"/>
                  </a:lnTo>
                  <a:lnTo>
                    <a:pt x="351" y="77"/>
                  </a:lnTo>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grpSp>
      <p:sp>
        <p:nvSpPr>
          <p:cNvPr id="99340" name="Freeform 14">
            <a:extLst>
              <a:ext uri="{FF2B5EF4-FFF2-40B4-BE49-F238E27FC236}">
                <a16:creationId xmlns:a16="http://schemas.microsoft.com/office/drawing/2014/main" id="{B2D58E83-CC9B-EAF3-0A6D-AC18C9AF6295}"/>
              </a:ext>
            </a:extLst>
          </p:cNvPr>
          <p:cNvSpPr>
            <a:spLocks/>
          </p:cNvSpPr>
          <p:nvPr/>
        </p:nvSpPr>
        <p:spPr bwMode="auto">
          <a:xfrm>
            <a:off x="1635125" y="3556000"/>
            <a:ext cx="246063" cy="811213"/>
          </a:xfrm>
          <a:custGeom>
            <a:avLst/>
            <a:gdLst>
              <a:gd name="T0" fmla="*/ 2147483647 w 191"/>
              <a:gd name="T1" fmla="*/ 2147483647 h 633"/>
              <a:gd name="T2" fmla="*/ 2147483647 w 191"/>
              <a:gd name="T3" fmla="*/ 2147483647 h 633"/>
              <a:gd name="T4" fmla="*/ 2147483647 w 191"/>
              <a:gd name="T5" fmla="*/ 2147483647 h 633"/>
              <a:gd name="T6" fmla="*/ 2147483647 w 191"/>
              <a:gd name="T7" fmla="*/ 2147483647 h 633"/>
              <a:gd name="T8" fmla="*/ 2147483647 w 191"/>
              <a:gd name="T9" fmla="*/ 2147483647 h 633"/>
              <a:gd name="T10" fmla="*/ 2147483647 w 191"/>
              <a:gd name="T11" fmla="*/ 2147483647 h 633"/>
              <a:gd name="T12" fmla="*/ 2147483647 w 191"/>
              <a:gd name="T13" fmla="*/ 2147483647 h 633"/>
              <a:gd name="T14" fmla="*/ 2147483647 w 191"/>
              <a:gd name="T15" fmla="*/ 2147483647 h 633"/>
              <a:gd name="T16" fmla="*/ 2147483647 w 191"/>
              <a:gd name="T17" fmla="*/ 2147483647 h 633"/>
              <a:gd name="T18" fmla="*/ 2147483647 w 191"/>
              <a:gd name="T19" fmla="*/ 2147483647 h 633"/>
              <a:gd name="T20" fmla="*/ 2147483647 w 191"/>
              <a:gd name="T21" fmla="*/ 2147483647 h 633"/>
              <a:gd name="T22" fmla="*/ 2147483647 w 191"/>
              <a:gd name="T23" fmla="*/ 2147483647 h 633"/>
              <a:gd name="T24" fmla="*/ 2147483647 w 191"/>
              <a:gd name="T25" fmla="*/ 2147483647 h 633"/>
              <a:gd name="T26" fmla="*/ 2147483647 w 191"/>
              <a:gd name="T27" fmla="*/ 2147483647 h 633"/>
              <a:gd name="T28" fmla="*/ 2147483647 w 191"/>
              <a:gd name="T29" fmla="*/ 2147483647 h 633"/>
              <a:gd name="T30" fmla="*/ 2147483647 w 191"/>
              <a:gd name="T31" fmla="*/ 2147483647 h 633"/>
              <a:gd name="T32" fmla="*/ 2147483647 w 191"/>
              <a:gd name="T33" fmla="*/ 2147483647 h 633"/>
              <a:gd name="T34" fmla="*/ 2147483647 w 191"/>
              <a:gd name="T35" fmla="*/ 2147483647 h 633"/>
              <a:gd name="T36" fmla="*/ 2147483647 w 191"/>
              <a:gd name="T37" fmla="*/ 2147483647 h 633"/>
              <a:gd name="T38" fmla="*/ 2147483647 w 191"/>
              <a:gd name="T39" fmla="*/ 2147483647 h 633"/>
              <a:gd name="T40" fmla="*/ 2147483647 w 191"/>
              <a:gd name="T41" fmla="*/ 2147483647 h 633"/>
              <a:gd name="T42" fmla="*/ 2147483647 w 191"/>
              <a:gd name="T43" fmla="*/ 2147483647 h 633"/>
              <a:gd name="T44" fmla="*/ 2147483647 w 191"/>
              <a:gd name="T45" fmla="*/ 2147483647 h 633"/>
              <a:gd name="T46" fmla="*/ 2147483647 w 191"/>
              <a:gd name="T47" fmla="*/ 2147483647 h 633"/>
              <a:gd name="T48" fmla="*/ 2147483647 w 191"/>
              <a:gd name="T49" fmla="*/ 2147483647 h 633"/>
              <a:gd name="T50" fmla="*/ 2147483647 w 191"/>
              <a:gd name="T51" fmla="*/ 2147483647 h 633"/>
              <a:gd name="T52" fmla="*/ 2147483647 w 191"/>
              <a:gd name="T53" fmla="*/ 2147483647 h 633"/>
              <a:gd name="T54" fmla="*/ 2147483647 w 191"/>
              <a:gd name="T55" fmla="*/ 2147483647 h 633"/>
              <a:gd name="T56" fmla="*/ 2147483647 w 191"/>
              <a:gd name="T57" fmla="*/ 2147483647 h 633"/>
              <a:gd name="T58" fmla="*/ 2147483647 w 191"/>
              <a:gd name="T59" fmla="*/ 2147483647 h 633"/>
              <a:gd name="T60" fmla="*/ 2147483647 w 191"/>
              <a:gd name="T61" fmla="*/ 2147483647 h 633"/>
              <a:gd name="T62" fmla="*/ 2147483647 w 191"/>
              <a:gd name="T63" fmla="*/ 2147483647 h 633"/>
              <a:gd name="T64" fmla="*/ 2147483647 w 191"/>
              <a:gd name="T65" fmla="*/ 2147483647 h 633"/>
              <a:gd name="T66" fmla="*/ 2147483647 w 191"/>
              <a:gd name="T67" fmla="*/ 2147483647 h 633"/>
              <a:gd name="T68" fmla="*/ 2147483647 w 191"/>
              <a:gd name="T69" fmla="*/ 2147483647 h 633"/>
              <a:gd name="T70" fmla="*/ 2147483647 w 191"/>
              <a:gd name="T71" fmla="*/ 2147483647 h 633"/>
              <a:gd name="T72" fmla="*/ 2147483647 w 191"/>
              <a:gd name="T73" fmla="*/ 2147483647 h 633"/>
              <a:gd name="T74" fmla="*/ 2147483647 w 191"/>
              <a:gd name="T75" fmla="*/ 2147483647 h 633"/>
              <a:gd name="T76" fmla="*/ 2147483647 w 191"/>
              <a:gd name="T77" fmla="*/ 2147483647 h 633"/>
              <a:gd name="T78" fmla="*/ 2147483647 w 191"/>
              <a:gd name="T79" fmla="*/ 2147483647 h 633"/>
              <a:gd name="T80" fmla="*/ 2147483647 w 191"/>
              <a:gd name="T81" fmla="*/ 2147483647 h 633"/>
              <a:gd name="T82" fmla="*/ 2147483647 w 191"/>
              <a:gd name="T83" fmla="*/ 2147483647 h 633"/>
              <a:gd name="T84" fmla="*/ 2147483647 w 191"/>
              <a:gd name="T85" fmla="*/ 2147483647 h 633"/>
              <a:gd name="T86" fmla="*/ 2147483647 w 191"/>
              <a:gd name="T87" fmla="*/ 2147483647 h 633"/>
              <a:gd name="T88" fmla="*/ 2147483647 w 191"/>
              <a:gd name="T89" fmla="*/ 2147483647 h 63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91"/>
              <a:gd name="T136" fmla="*/ 0 h 633"/>
              <a:gd name="T137" fmla="*/ 191 w 191"/>
              <a:gd name="T138" fmla="*/ 633 h 63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91" h="633">
                <a:moveTo>
                  <a:pt x="184" y="0"/>
                </a:moveTo>
                <a:lnTo>
                  <a:pt x="178" y="6"/>
                </a:lnTo>
                <a:lnTo>
                  <a:pt x="174" y="14"/>
                </a:lnTo>
                <a:lnTo>
                  <a:pt x="170" y="19"/>
                </a:lnTo>
                <a:lnTo>
                  <a:pt x="166" y="29"/>
                </a:lnTo>
                <a:lnTo>
                  <a:pt x="162" y="35"/>
                </a:lnTo>
                <a:lnTo>
                  <a:pt x="159" y="44"/>
                </a:lnTo>
                <a:lnTo>
                  <a:pt x="155" y="49"/>
                </a:lnTo>
                <a:lnTo>
                  <a:pt x="149" y="60"/>
                </a:lnTo>
                <a:lnTo>
                  <a:pt x="145" y="69"/>
                </a:lnTo>
                <a:lnTo>
                  <a:pt x="143" y="73"/>
                </a:lnTo>
                <a:lnTo>
                  <a:pt x="137" y="81"/>
                </a:lnTo>
                <a:lnTo>
                  <a:pt x="138" y="92"/>
                </a:lnTo>
                <a:lnTo>
                  <a:pt x="132" y="100"/>
                </a:lnTo>
                <a:lnTo>
                  <a:pt x="126" y="112"/>
                </a:lnTo>
                <a:lnTo>
                  <a:pt x="123" y="125"/>
                </a:lnTo>
                <a:lnTo>
                  <a:pt x="118" y="135"/>
                </a:lnTo>
                <a:lnTo>
                  <a:pt x="114" y="146"/>
                </a:lnTo>
                <a:lnTo>
                  <a:pt x="113" y="162"/>
                </a:lnTo>
                <a:lnTo>
                  <a:pt x="112" y="173"/>
                </a:lnTo>
                <a:lnTo>
                  <a:pt x="109" y="184"/>
                </a:lnTo>
                <a:lnTo>
                  <a:pt x="107" y="195"/>
                </a:lnTo>
                <a:lnTo>
                  <a:pt x="107" y="208"/>
                </a:lnTo>
                <a:lnTo>
                  <a:pt x="101" y="223"/>
                </a:lnTo>
                <a:lnTo>
                  <a:pt x="101" y="237"/>
                </a:lnTo>
                <a:lnTo>
                  <a:pt x="99" y="250"/>
                </a:lnTo>
                <a:lnTo>
                  <a:pt x="99" y="267"/>
                </a:lnTo>
                <a:lnTo>
                  <a:pt x="98" y="282"/>
                </a:lnTo>
                <a:lnTo>
                  <a:pt x="98" y="294"/>
                </a:lnTo>
                <a:lnTo>
                  <a:pt x="99" y="303"/>
                </a:lnTo>
                <a:lnTo>
                  <a:pt x="102" y="318"/>
                </a:lnTo>
                <a:lnTo>
                  <a:pt x="104" y="333"/>
                </a:lnTo>
                <a:lnTo>
                  <a:pt x="105" y="343"/>
                </a:lnTo>
                <a:lnTo>
                  <a:pt x="107" y="357"/>
                </a:lnTo>
                <a:lnTo>
                  <a:pt x="110" y="371"/>
                </a:lnTo>
                <a:lnTo>
                  <a:pt x="110" y="384"/>
                </a:lnTo>
                <a:lnTo>
                  <a:pt x="116" y="395"/>
                </a:lnTo>
                <a:lnTo>
                  <a:pt x="119" y="411"/>
                </a:lnTo>
                <a:lnTo>
                  <a:pt x="123" y="425"/>
                </a:lnTo>
                <a:lnTo>
                  <a:pt x="125" y="438"/>
                </a:lnTo>
                <a:lnTo>
                  <a:pt x="130" y="452"/>
                </a:lnTo>
                <a:lnTo>
                  <a:pt x="135" y="462"/>
                </a:lnTo>
                <a:lnTo>
                  <a:pt x="142" y="473"/>
                </a:lnTo>
                <a:lnTo>
                  <a:pt x="149" y="487"/>
                </a:lnTo>
                <a:lnTo>
                  <a:pt x="156" y="499"/>
                </a:lnTo>
                <a:lnTo>
                  <a:pt x="162" y="513"/>
                </a:lnTo>
                <a:lnTo>
                  <a:pt x="190" y="499"/>
                </a:lnTo>
                <a:lnTo>
                  <a:pt x="173" y="632"/>
                </a:lnTo>
                <a:lnTo>
                  <a:pt x="47" y="579"/>
                </a:lnTo>
                <a:lnTo>
                  <a:pt x="75" y="560"/>
                </a:lnTo>
                <a:lnTo>
                  <a:pt x="67" y="549"/>
                </a:lnTo>
                <a:lnTo>
                  <a:pt x="60" y="530"/>
                </a:lnTo>
                <a:lnTo>
                  <a:pt x="55" y="516"/>
                </a:lnTo>
                <a:lnTo>
                  <a:pt x="46" y="500"/>
                </a:lnTo>
                <a:lnTo>
                  <a:pt x="44" y="489"/>
                </a:lnTo>
                <a:lnTo>
                  <a:pt x="39" y="476"/>
                </a:lnTo>
                <a:lnTo>
                  <a:pt x="32" y="461"/>
                </a:lnTo>
                <a:lnTo>
                  <a:pt x="29" y="450"/>
                </a:lnTo>
                <a:lnTo>
                  <a:pt x="25" y="436"/>
                </a:lnTo>
                <a:lnTo>
                  <a:pt x="20" y="422"/>
                </a:lnTo>
                <a:lnTo>
                  <a:pt x="15" y="404"/>
                </a:lnTo>
                <a:lnTo>
                  <a:pt x="10" y="393"/>
                </a:lnTo>
                <a:lnTo>
                  <a:pt x="10" y="378"/>
                </a:lnTo>
                <a:lnTo>
                  <a:pt x="7" y="367"/>
                </a:lnTo>
                <a:lnTo>
                  <a:pt x="5" y="352"/>
                </a:lnTo>
                <a:lnTo>
                  <a:pt x="4" y="337"/>
                </a:lnTo>
                <a:lnTo>
                  <a:pt x="2" y="320"/>
                </a:lnTo>
                <a:lnTo>
                  <a:pt x="4" y="310"/>
                </a:lnTo>
                <a:lnTo>
                  <a:pt x="0" y="295"/>
                </a:lnTo>
                <a:lnTo>
                  <a:pt x="3" y="282"/>
                </a:lnTo>
                <a:lnTo>
                  <a:pt x="2" y="266"/>
                </a:lnTo>
                <a:lnTo>
                  <a:pt x="1" y="251"/>
                </a:lnTo>
                <a:lnTo>
                  <a:pt x="5" y="240"/>
                </a:lnTo>
                <a:lnTo>
                  <a:pt x="7" y="223"/>
                </a:lnTo>
                <a:lnTo>
                  <a:pt x="9" y="212"/>
                </a:lnTo>
                <a:lnTo>
                  <a:pt x="6" y="198"/>
                </a:lnTo>
                <a:lnTo>
                  <a:pt x="8" y="185"/>
                </a:lnTo>
                <a:lnTo>
                  <a:pt x="12" y="168"/>
                </a:lnTo>
                <a:lnTo>
                  <a:pt x="16" y="154"/>
                </a:lnTo>
                <a:lnTo>
                  <a:pt x="17" y="143"/>
                </a:lnTo>
                <a:lnTo>
                  <a:pt x="21" y="129"/>
                </a:lnTo>
                <a:lnTo>
                  <a:pt x="23" y="119"/>
                </a:lnTo>
                <a:lnTo>
                  <a:pt x="27" y="107"/>
                </a:lnTo>
                <a:lnTo>
                  <a:pt x="32" y="92"/>
                </a:lnTo>
                <a:lnTo>
                  <a:pt x="34" y="82"/>
                </a:lnTo>
                <a:lnTo>
                  <a:pt x="40" y="67"/>
                </a:lnTo>
                <a:lnTo>
                  <a:pt x="46" y="57"/>
                </a:lnTo>
                <a:lnTo>
                  <a:pt x="51" y="44"/>
                </a:lnTo>
                <a:lnTo>
                  <a:pt x="56" y="33"/>
                </a:lnTo>
                <a:lnTo>
                  <a:pt x="61" y="20"/>
                </a:lnTo>
                <a:lnTo>
                  <a:pt x="184" y="0"/>
                </a:lnTo>
              </a:path>
            </a:pathLst>
          </a:custGeom>
          <a:gradFill rotWithShape="0">
            <a:gsLst>
              <a:gs pos="0">
                <a:srgbClr val="D41602"/>
              </a:gs>
              <a:gs pos="100000">
                <a:srgbClr val="FF5050"/>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99341" name="Freeform 15">
            <a:extLst>
              <a:ext uri="{FF2B5EF4-FFF2-40B4-BE49-F238E27FC236}">
                <a16:creationId xmlns:a16="http://schemas.microsoft.com/office/drawing/2014/main" id="{19190F97-4630-6A0D-9F1C-F836C6F3FDAF}"/>
              </a:ext>
            </a:extLst>
          </p:cNvPr>
          <p:cNvSpPr>
            <a:spLocks/>
          </p:cNvSpPr>
          <p:nvPr/>
        </p:nvSpPr>
        <p:spPr bwMode="auto">
          <a:xfrm>
            <a:off x="1933575" y="3205163"/>
            <a:ext cx="817563" cy="249237"/>
          </a:xfrm>
          <a:custGeom>
            <a:avLst/>
            <a:gdLst>
              <a:gd name="T0" fmla="*/ 2147483647 w 633"/>
              <a:gd name="T1" fmla="*/ 2147483647 h 195"/>
              <a:gd name="T2" fmla="*/ 2147483647 w 633"/>
              <a:gd name="T3" fmla="*/ 2147483647 h 195"/>
              <a:gd name="T4" fmla="*/ 2147483647 w 633"/>
              <a:gd name="T5" fmla="*/ 2147483647 h 195"/>
              <a:gd name="T6" fmla="*/ 2147483647 w 633"/>
              <a:gd name="T7" fmla="*/ 2147483647 h 195"/>
              <a:gd name="T8" fmla="*/ 2147483647 w 633"/>
              <a:gd name="T9" fmla="*/ 2147483647 h 195"/>
              <a:gd name="T10" fmla="*/ 2147483647 w 633"/>
              <a:gd name="T11" fmla="*/ 2147483647 h 195"/>
              <a:gd name="T12" fmla="*/ 2147483647 w 633"/>
              <a:gd name="T13" fmla="*/ 2147483647 h 195"/>
              <a:gd name="T14" fmla="*/ 2147483647 w 633"/>
              <a:gd name="T15" fmla="*/ 2147483647 h 195"/>
              <a:gd name="T16" fmla="*/ 2147483647 w 633"/>
              <a:gd name="T17" fmla="*/ 2147483647 h 195"/>
              <a:gd name="T18" fmla="*/ 2147483647 w 633"/>
              <a:gd name="T19" fmla="*/ 2147483647 h 195"/>
              <a:gd name="T20" fmla="*/ 2147483647 w 633"/>
              <a:gd name="T21" fmla="*/ 2147483647 h 195"/>
              <a:gd name="T22" fmla="*/ 2147483647 w 633"/>
              <a:gd name="T23" fmla="*/ 2147483647 h 195"/>
              <a:gd name="T24" fmla="*/ 2147483647 w 633"/>
              <a:gd name="T25" fmla="*/ 2147483647 h 195"/>
              <a:gd name="T26" fmla="*/ 2147483647 w 633"/>
              <a:gd name="T27" fmla="*/ 2147483647 h 195"/>
              <a:gd name="T28" fmla="*/ 2147483647 w 633"/>
              <a:gd name="T29" fmla="*/ 2147483647 h 195"/>
              <a:gd name="T30" fmla="*/ 2147483647 w 633"/>
              <a:gd name="T31" fmla="*/ 2147483647 h 195"/>
              <a:gd name="T32" fmla="*/ 2147483647 w 633"/>
              <a:gd name="T33" fmla="*/ 2147483647 h 195"/>
              <a:gd name="T34" fmla="*/ 2147483647 w 633"/>
              <a:gd name="T35" fmla="*/ 2147483647 h 195"/>
              <a:gd name="T36" fmla="*/ 2147483647 w 633"/>
              <a:gd name="T37" fmla="*/ 2147483647 h 195"/>
              <a:gd name="T38" fmla="*/ 2147483647 w 633"/>
              <a:gd name="T39" fmla="*/ 2147483647 h 195"/>
              <a:gd name="T40" fmla="*/ 2147483647 w 633"/>
              <a:gd name="T41" fmla="*/ 2147483647 h 195"/>
              <a:gd name="T42" fmla="*/ 2147483647 w 633"/>
              <a:gd name="T43" fmla="*/ 2147483647 h 195"/>
              <a:gd name="T44" fmla="*/ 2147483647 w 633"/>
              <a:gd name="T45" fmla="*/ 2147483647 h 195"/>
              <a:gd name="T46" fmla="*/ 2147483647 w 633"/>
              <a:gd name="T47" fmla="*/ 2147483647 h 195"/>
              <a:gd name="T48" fmla="*/ 2147483647 w 633"/>
              <a:gd name="T49" fmla="*/ 2147483647 h 195"/>
              <a:gd name="T50" fmla="*/ 2147483647 w 633"/>
              <a:gd name="T51" fmla="*/ 2147483647 h 195"/>
              <a:gd name="T52" fmla="*/ 2147483647 w 633"/>
              <a:gd name="T53" fmla="*/ 2147483647 h 195"/>
              <a:gd name="T54" fmla="*/ 2147483647 w 633"/>
              <a:gd name="T55" fmla="*/ 2147483647 h 195"/>
              <a:gd name="T56" fmla="*/ 2147483647 w 633"/>
              <a:gd name="T57" fmla="*/ 2147483647 h 195"/>
              <a:gd name="T58" fmla="*/ 2147483647 w 633"/>
              <a:gd name="T59" fmla="*/ 2147483647 h 195"/>
              <a:gd name="T60" fmla="*/ 2147483647 w 633"/>
              <a:gd name="T61" fmla="*/ 2147483647 h 195"/>
              <a:gd name="T62" fmla="*/ 2147483647 w 633"/>
              <a:gd name="T63" fmla="*/ 2147483647 h 195"/>
              <a:gd name="T64" fmla="*/ 2147483647 w 633"/>
              <a:gd name="T65" fmla="*/ 2147483647 h 195"/>
              <a:gd name="T66" fmla="*/ 2147483647 w 633"/>
              <a:gd name="T67" fmla="*/ 2147483647 h 195"/>
              <a:gd name="T68" fmla="*/ 2147483647 w 633"/>
              <a:gd name="T69" fmla="*/ 2147483647 h 195"/>
              <a:gd name="T70" fmla="*/ 2147483647 w 633"/>
              <a:gd name="T71" fmla="*/ 2147483647 h 195"/>
              <a:gd name="T72" fmla="*/ 2147483647 w 633"/>
              <a:gd name="T73" fmla="*/ 2147483647 h 195"/>
              <a:gd name="T74" fmla="*/ 2147483647 w 633"/>
              <a:gd name="T75" fmla="*/ 2147483647 h 195"/>
              <a:gd name="T76" fmla="*/ 2147483647 w 633"/>
              <a:gd name="T77" fmla="*/ 2147483647 h 195"/>
              <a:gd name="T78" fmla="*/ 2147483647 w 633"/>
              <a:gd name="T79" fmla="*/ 2147483647 h 195"/>
              <a:gd name="T80" fmla="*/ 2147483647 w 633"/>
              <a:gd name="T81" fmla="*/ 2147483647 h 195"/>
              <a:gd name="T82" fmla="*/ 2147483647 w 633"/>
              <a:gd name="T83" fmla="*/ 2147483647 h 195"/>
              <a:gd name="T84" fmla="*/ 2147483647 w 633"/>
              <a:gd name="T85" fmla="*/ 2147483647 h 195"/>
              <a:gd name="T86" fmla="*/ 2147483647 w 633"/>
              <a:gd name="T87" fmla="*/ 2147483647 h 195"/>
              <a:gd name="T88" fmla="*/ 2147483647 w 633"/>
              <a:gd name="T89" fmla="*/ 2147483647 h 195"/>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633"/>
              <a:gd name="T136" fmla="*/ 0 h 195"/>
              <a:gd name="T137" fmla="*/ 633 w 633"/>
              <a:gd name="T138" fmla="*/ 195 h 195"/>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633" h="195">
                <a:moveTo>
                  <a:pt x="0" y="194"/>
                </a:moveTo>
                <a:lnTo>
                  <a:pt x="4" y="187"/>
                </a:lnTo>
                <a:lnTo>
                  <a:pt x="11" y="182"/>
                </a:lnTo>
                <a:lnTo>
                  <a:pt x="18" y="179"/>
                </a:lnTo>
                <a:lnTo>
                  <a:pt x="27" y="176"/>
                </a:lnTo>
                <a:lnTo>
                  <a:pt x="33" y="171"/>
                </a:lnTo>
                <a:lnTo>
                  <a:pt x="41" y="168"/>
                </a:lnTo>
                <a:lnTo>
                  <a:pt x="48" y="164"/>
                </a:lnTo>
                <a:lnTo>
                  <a:pt x="57" y="157"/>
                </a:lnTo>
                <a:lnTo>
                  <a:pt x="66" y="153"/>
                </a:lnTo>
                <a:lnTo>
                  <a:pt x="71" y="150"/>
                </a:lnTo>
                <a:lnTo>
                  <a:pt x="78" y="145"/>
                </a:lnTo>
                <a:lnTo>
                  <a:pt x="88" y="144"/>
                </a:lnTo>
                <a:lnTo>
                  <a:pt x="98" y="140"/>
                </a:lnTo>
                <a:lnTo>
                  <a:pt x="110" y="133"/>
                </a:lnTo>
                <a:lnTo>
                  <a:pt x="121" y="128"/>
                </a:lnTo>
                <a:lnTo>
                  <a:pt x="133" y="124"/>
                </a:lnTo>
                <a:lnTo>
                  <a:pt x="144" y="121"/>
                </a:lnTo>
                <a:lnTo>
                  <a:pt x="159" y="118"/>
                </a:lnTo>
                <a:lnTo>
                  <a:pt x="170" y="116"/>
                </a:lnTo>
                <a:lnTo>
                  <a:pt x="181" y="113"/>
                </a:lnTo>
                <a:lnTo>
                  <a:pt x="192" y="111"/>
                </a:lnTo>
                <a:lnTo>
                  <a:pt x="204" y="110"/>
                </a:lnTo>
                <a:lnTo>
                  <a:pt x="218" y="104"/>
                </a:lnTo>
                <a:lnTo>
                  <a:pt x="231" y="102"/>
                </a:lnTo>
                <a:lnTo>
                  <a:pt x="246" y="100"/>
                </a:lnTo>
                <a:lnTo>
                  <a:pt x="263" y="100"/>
                </a:lnTo>
                <a:lnTo>
                  <a:pt x="278" y="99"/>
                </a:lnTo>
                <a:lnTo>
                  <a:pt x="290" y="99"/>
                </a:lnTo>
                <a:lnTo>
                  <a:pt x="298" y="99"/>
                </a:lnTo>
                <a:lnTo>
                  <a:pt x="313" y="101"/>
                </a:lnTo>
                <a:lnTo>
                  <a:pt x="329" y="102"/>
                </a:lnTo>
                <a:lnTo>
                  <a:pt x="340" y="103"/>
                </a:lnTo>
                <a:lnTo>
                  <a:pt x="353" y="105"/>
                </a:lnTo>
                <a:lnTo>
                  <a:pt x="367" y="106"/>
                </a:lnTo>
                <a:lnTo>
                  <a:pt x="380" y="106"/>
                </a:lnTo>
                <a:lnTo>
                  <a:pt x="393" y="112"/>
                </a:lnTo>
                <a:lnTo>
                  <a:pt x="408" y="114"/>
                </a:lnTo>
                <a:lnTo>
                  <a:pt x="422" y="118"/>
                </a:lnTo>
                <a:lnTo>
                  <a:pt x="435" y="121"/>
                </a:lnTo>
                <a:lnTo>
                  <a:pt x="448" y="123"/>
                </a:lnTo>
                <a:lnTo>
                  <a:pt x="460" y="130"/>
                </a:lnTo>
                <a:lnTo>
                  <a:pt x="471" y="136"/>
                </a:lnTo>
                <a:lnTo>
                  <a:pt x="486" y="142"/>
                </a:lnTo>
                <a:lnTo>
                  <a:pt x="495" y="147"/>
                </a:lnTo>
                <a:lnTo>
                  <a:pt x="511" y="154"/>
                </a:lnTo>
                <a:lnTo>
                  <a:pt x="498" y="184"/>
                </a:lnTo>
                <a:lnTo>
                  <a:pt x="632" y="162"/>
                </a:lnTo>
                <a:lnTo>
                  <a:pt x="572" y="37"/>
                </a:lnTo>
                <a:lnTo>
                  <a:pt x="554" y="65"/>
                </a:lnTo>
                <a:lnTo>
                  <a:pt x="543" y="57"/>
                </a:lnTo>
                <a:lnTo>
                  <a:pt x="524" y="51"/>
                </a:lnTo>
                <a:lnTo>
                  <a:pt x="509" y="47"/>
                </a:lnTo>
                <a:lnTo>
                  <a:pt x="495" y="39"/>
                </a:lnTo>
                <a:lnTo>
                  <a:pt x="482" y="36"/>
                </a:lnTo>
                <a:lnTo>
                  <a:pt x="471" y="32"/>
                </a:lnTo>
                <a:lnTo>
                  <a:pt x="456" y="27"/>
                </a:lnTo>
                <a:lnTo>
                  <a:pt x="445" y="24"/>
                </a:lnTo>
                <a:lnTo>
                  <a:pt x="431" y="21"/>
                </a:lnTo>
                <a:lnTo>
                  <a:pt x="416" y="16"/>
                </a:lnTo>
                <a:lnTo>
                  <a:pt x="398" y="12"/>
                </a:lnTo>
                <a:lnTo>
                  <a:pt x="387" y="6"/>
                </a:lnTo>
                <a:lnTo>
                  <a:pt x="372" y="7"/>
                </a:lnTo>
                <a:lnTo>
                  <a:pt x="361" y="5"/>
                </a:lnTo>
                <a:lnTo>
                  <a:pt x="345" y="3"/>
                </a:lnTo>
                <a:lnTo>
                  <a:pt x="329" y="2"/>
                </a:lnTo>
                <a:lnTo>
                  <a:pt x="314" y="2"/>
                </a:lnTo>
                <a:lnTo>
                  <a:pt x="302" y="3"/>
                </a:lnTo>
                <a:lnTo>
                  <a:pt x="286" y="0"/>
                </a:lnTo>
                <a:lnTo>
                  <a:pt x="272" y="2"/>
                </a:lnTo>
                <a:lnTo>
                  <a:pt x="257" y="3"/>
                </a:lnTo>
                <a:lnTo>
                  <a:pt x="243" y="3"/>
                </a:lnTo>
                <a:lnTo>
                  <a:pt x="231" y="6"/>
                </a:lnTo>
                <a:lnTo>
                  <a:pt x="215" y="9"/>
                </a:lnTo>
                <a:lnTo>
                  <a:pt x="204" y="10"/>
                </a:lnTo>
                <a:lnTo>
                  <a:pt x="191" y="10"/>
                </a:lnTo>
                <a:lnTo>
                  <a:pt x="177" y="12"/>
                </a:lnTo>
                <a:lnTo>
                  <a:pt x="160" y="15"/>
                </a:lnTo>
                <a:lnTo>
                  <a:pt x="148" y="20"/>
                </a:lnTo>
                <a:lnTo>
                  <a:pt x="137" y="22"/>
                </a:lnTo>
                <a:lnTo>
                  <a:pt x="122" y="26"/>
                </a:lnTo>
                <a:lnTo>
                  <a:pt x="113" y="29"/>
                </a:lnTo>
                <a:lnTo>
                  <a:pt x="100" y="33"/>
                </a:lnTo>
                <a:lnTo>
                  <a:pt x="87" y="40"/>
                </a:lnTo>
                <a:lnTo>
                  <a:pt x="75" y="42"/>
                </a:lnTo>
                <a:lnTo>
                  <a:pt x="63" y="49"/>
                </a:lnTo>
                <a:lnTo>
                  <a:pt x="50" y="55"/>
                </a:lnTo>
                <a:lnTo>
                  <a:pt x="38" y="59"/>
                </a:lnTo>
                <a:lnTo>
                  <a:pt x="27" y="65"/>
                </a:lnTo>
                <a:lnTo>
                  <a:pt x="14" y="71"/>
                </a:lnTo>
                <a:lnTo>
                  <a:pt x="0" y="194"/>
                </a:lnTo>
              </a:path>
            </a:pathLst>
          </a:custGeom>
          <a:gradFill rotWithShape="0">
            <a:gsLst>
              <a:gs pos="0">
                <a:srgbClr val="D41602"/>
              </a:gs>
              <a:gs pos="100000">
                <a:srgbClr val="FF5050"/>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endParaRPr lang="en-FR" altLang="en-FR" sz="1800"/>
          </a:p>
        </p:txBody>
      </p:sp>
      <p:sp>
        <p:nvSpPr>
          <p:cNvPr id="210960" name="Rectangle 16">
            <a:extLst>
              <a:ext uri="{FF2B5EF4-FFF2-40B4-BE49-F238E27FC236}">
                <a16:creationId xmlns:a16="http://schemas.microsoft.com/office/drawing/2014/main" id="{2837C0C8-BFB8-3DFB-0770-9DCE063890E2}"/>
              </a:ext>
            </a:extLst>
          </p:cNvPr>
          <p:cNvSpPr>
            <a:spLocks noChangeArrowheads="1"/>
          </p:cNvSpPr>
          <p:nvPr/>
        </p:nvSpPr>
        <p:spPr bwMode="auto">
          <a:xfrm>
            <a:off x="744538" y="2427288"/>
            <a:ext cx="1389062" cy="881062"/>
          </a:xfrm>
          <a:prstGeom prst="rect">
            <a:avLst/>
          </a:prstGeom>
          <a:noFill/>
          <a:ln>
            <a:noFill/>
          </a:ln>
          <a:effectLst>
            <a:outerShdw dist="17961" dir="2700000" algn="ctr" rotWithShape="0">
              <a:schemeClr val="tx2"/>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pPr>
            <a:r>
              <a:rPr lang="en-US" altLang="en-US" sz="1900">
                <a:solidFill>
                  <a:srgbClr val="FFFF00"/>
                </a:solidFill>
              </a:rPr>
              <a:t>Low</a:t>
            </a:r>
          </a:p>
          <a:p>
            <a:pPr algn="ctr" eaLnBrk="1" hangingPunct="1">
              <a:lnSpc>
                <a:spcPct val="90000"/>
              </a:lnSpc>
            </a:pPr>
            <a:r>
              <a:rPr lang="en-US" altLang="en-US" sz="1900">
                <a:solidFill>
                  <a:srgbClr val="FFFF00"/>
                </a:solidFill>
              </a:rPr>
              <a:t>Self-</a:t>
            </a:r>
          </a:p>
          <a:p>
            <a:pPr algn="ctr" eaLnBrk="1" hangingPunct="1">
              <a:lnSpc>
                <a:spcPct val="90000"/>
              </a:lnSpc>
            </a:pPr>
            <a:r>
              <a:rPr lang="en-US" altLang="en-US" sz="1900">
                <a:solidFill>
                  <a:srgbClr val="FFFF00"/>
                </a:solidFill>
              </a:rPr>
              <a:t>Awareness</a:t>
            </a:r>
            <a:endParaRPr lang="en-US" altLang="en-US" sz="1900">
              <a:solidFill>
                <a:srgbClr val="FFFF00"/>
              </a:solidFill>
              <a:effectLst>
                <a:outerShdw blurRad="38100" dist="38100" dir="2700000" algn="tl">
                  <a:srgbClr val="C0C0C0"/>
                </a:outerShdw>
              </a:effectLst>
            </a:endParaRPr>
          </a:p>
        </p:txBody>
      </p:sp>
      <p:sp>
        <p:nvSpPr>
          <p:cNvPr id="210961" name="Rectangle 17">
            <a:extLst>
              <a:ext uri="{FF2B5EF4-FFF2-40B4-BE49-F238E27FC236}">
                <a16:creationId xmlns:a16="http://schemas.microsoft.com/office/drawing/2014/main" id="{6398475D-E7C5-5BC2-A350-C8F01C918869}"/>
              </a:ext>
            </a:extLst>
          </p:cNvPr>
          <p:cNvSpPr>
            <a:spLocks noChangeArrowheads="1"/>
          </p:cNvSpPr>
          <p:nvPr/>
        </p:nvSpPr>
        <p:spPr bwMode="auto">
          <a:xfrm>
            <a:off x="2552700" y="2527300"/>
            <a:ext cx="1449388" cy="798513"/>
          </a:xfrm>
          <a:prstGeom prst="rect">
            <a:avLst/>
          </a:prstGeom>
          <a:noFill/>
          <a:ln>
            <a:noFill/>
          </a:ln>
          <a:effectLst>
            <a:outerShdw dist="17961" dir="2700000" algn="ctr" rotWithShape="0">
              <a:schemeClr val="tx2"/>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pPr>
            <a:r>
              <a:rPr lang="en-US" altLang="en-US" sz="1700">
                <a:solidFill>
                  <a:srgbClr val="FFFF00"/>
                </a:solidFill>
              </a:rPr>
              <a:t>17% chance </a:t>
            </a:r>
          </a:p>
          <a:p>
            <a:pPr algn="ctr" eaLnBrk="1" hangingPunct="1">
              <a:lnSpc>
                <a:spcPct val="90000"/>
              </a:lnSpc>
            </a:pPr>
            <a:r>
              <a:rPr lang="en-US" altLang="en-US" sz="1700">
                <a:solidFill>
                  <a:schemeClr val="bg1"/>
                </a:solidFill>
              </a:rPr>
              <a:t>Social</a:t>
            </a:r>
          </a:p>
          <a:p>
            <a:pPr algn="ctr" eaLnBrk="1" hangingPunct="1">
              <a:lnSpc>
                <a:spcPct val="90000"/>
              </a:lnSpc>
            </a:pPr>
            <a:r>
              <a:rPr lang="en-US" altLang="en-US" sz="1700">
                <a:solidFill>
                  <a:schemeClr val="bg1"/>
                </a:solidFill>
              </a:rPr>
              <a:t>Awareness</a:t>
            </a:r>
            <a:endParaRPr lang="en-US" altLang="en-US" sz="1700">
              <a:solidFill>
                <a:schemeClr val="bg1"/>
              </a:solidFill>
              <a:effectLst>
                <a:outerShdw blurRad="38100" dist="38100" dir="2700000" algn="tl">
                  <a:srgbClr val="C0C0C0"/>
                </a:outerShdw>
              </a:effectLst>
            </a:endParaRPr>
          </a:p>
        </p:txBody>
      </p:sp>
      <p:sp>
        <p:nvSpPr>
          <p:cNvPr id="210962" name="Rectangle 18">
            <a:extLst>
              <a:ext uri="{FF2B5EF4-FFF2-40B4-BE49-F238E27FC236}">
                <a16:creationId xmlns:a16="http://schemas.microsoft.com/office/drawing/2014/main" id="{FD8AB722-E3E6-9369-F798-4154A41BBEC0}"/>
              </a:ext>
            </a:extLst>
          </p:cNvPr>
          <p:cNvSpPr>
            <a:spLocks noChangeArrowheads="1"/>
          </p:cNvSpPr>
          <p:nvPr/>
        </p:nvSpPr>
        <p:spPr bwMode="auto">
          <a:xfrm>
            <a:off x="742950" y="4411663"/>
            <a:ext cx="1460500" cy="798512"/>
          </a:xfrm>
          <a:prstGeom prst="rect">
            <a:avLst/>
          </a:prstGeom>
          <a:noFill/>
          <a:ln>
            <a:noFill/>
          </a:ln>
          <a:effectLst>
            <a:outerShdw dist="17961" dir="2700000" algn="ctr" rotWithShape="0">
              <a:schemeClr val="tx2"/>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lnSpc>
                <a:spcPct val="90000"/>
              </a:lnSpc>
            </a:pPr>
            <a:r>
              <a:rPr lang="en-US" altLang="en-US" sz="1700">
                <a:solidFill>
                  <a:srgbClr val="FFFF00"/>
                </a:solidFill>
              </a:rPr>
              <a:t>4% chance</a:t>
            </a:r>
          </a:p>
          <a:p>
            <a:pPr algn="ctr" eaLnBrk="1" hangingPunct="1">
              <a:lnSpc>
                <a:spcPct val="90000"/>
              </a:lnSpc>
            </a:pPr>
            <a:r>
              <a:rPr lang="en-US" altLang="en-US" sz="1700">
                <a:solidFill>
                  <a:schemeClr val="bg1"/>
                </a:solidFill>
              </a:rPr>
              <a:t>Self-</a:t>
            </a:r>
          </a:p>
          <a:p>
            <a:pPr algn="ctr" eaLnBrk="1" hangingPunct="1">
              <a:lnSpc>
                <a:spcPct val="90000"/>
              </a:lnSpc>
            </a:pPr>
            <a:r>
              <a:rPr lang="en-US" altLang="en-US" sz="1700">
                <a:solidFill>
                  <a:schemeClr val="bg1"/>
                </a:solidFill>
              </a:rPr>
              <a:t>Management</a:t>
            </a:r>
            <a:endParaRPr lang="en-US" altLang="en-US" sz="1700">
              <a:solidFill>
                <a:schemeClr val="bg1"/>
              </a:solidFill>
              <a:effectLst>
                <a:outerShdw blurRad="38100" dist="38100" dir="2700000" algn="tl">
                  <a:srgbClr val="C0C0C0"/>
                </a:outerShdw>
              </a:effectLst>
            </a:endParaRPr>
          </a:p>
        </p:txBody>
      </p:sp>
      <p:sp>
        <p:nvSpPr>
          <p:cNvPr id="50195" name="Text Box 19">
            <a:extLst>
              <a:ext uri="{FF2B5EF4-FFF2-40B4-BE49-F238E27FC236}">
                <a16:creationId xmlns:a16="http://schemas.microsoft.com/office/drawing/2014/main" id="{C370AB4F-586C-37E6-2295-BBED5EBF4532}"/>
              </a:ext>
            </a:extLst>
          </p:cNvPr>
          <p:cNvSpPr txBox="1">
            <a:spLocks noChangeArrowheads="1"/>
          </p:cNvSpPr>
          <p:nvPr/>
        </p:nvSpPr>
        <p:spPr bwMode="auto">
          <a:xfrm>
            <a:off x="0" y="1570038"/>
            <a:ext cx="9144000" cy="590550"/>
          </a:xfrm>
          <a:prstGeom prst="rect">
            <a:avLst/>
          </a:prstGeom>
          <a:noFill/>
          <a:ln w="9525">
            <a:noFill/>
            <a:miter lim="800000"/>
            <a:headEnd/>
            <a:tailEnd/>
          </a:ln>
        </p:spPr>
        <p:txBody>
          <a:bodyPr>
            <a:spAutoFit/>
          </a:bodyPr>
          <a:lstStyle/>
          <a:p>
            <a:pPr>
              <a:lnSpc>
                <a:spcPct val="90000"/>
              </a:lnSpc>
              <a:spcBef>
                <a:spcPct val="50000"/>
              </a:spcBef>
              <a:defRPr/>
            </a:pPr>
            <a:r>
              <a:rPr lang="en-US" sz="3600" dirty="0">
                <a:solidFill>
                  <a:srgbClr val="CC0000"/>
                </a:solidFill>
                <a:effectLst>
                  <a:outerShdw blurRad="38100" dist="38100" dir="2700000" algn="tl">
                    <a:srgbClr val="000000">
                      <a:alpha val="43137"/>
                    </a:srgbClr>
                  </a:outerShdw>
                </a:effectLst>
                <a:ea typeface="ＭＳ Ｐゴシック" pitchFamily="-84" charset="-128"/>
              </a:rPr>
              <a:t>Self-Awareness is at the heart of the model:</a:t>
            </a:r>
          </a:p>
        </p:txBody>
      </p:sp>
      <p:sp>
        <p:nvSpPr>
          <p:cNvPr id="50196" name="Text Box 20">
            <a:extLst>
              <a:ext uri="{FF2B5EF4-FFF2-40B4-BE49-F238E27FC236}">
                <a16:creationId xmlns:a16="http://schemas.microsoft.com/office/drawing/2014/main" id="{020DE3DC-316D-127D-AD2F-8A0CE687B132}"/>
              </a:ext>
            </a:extLst>
          </p:cNvPr>
          <p:cNvSpPr txBox="1">
            <a:spLocks noChangeArrowheads="1"/>
          </p:cNvSpPr>
          <p:nvPr/>
        </p:nvSpPr>
        <p:spPr bwMode="auto">
          <a:xfrm>
            <a:off x="4259263" y="2193925"/>
            <a:ext cx="4505325" cy="4081463"/>
          </a:xfrm>
          <a:prstGeom prst="rect">
            <a:avLst/>
          </a:prstGeom>
          <a:noFill/>
          <a:ln w="9525">
            <a:noFill/>
            <a:miter lim="800000"/>
            <a:headEnd/>
            <a:tailEnd/>
          </a:ln>
        </p:spPr>
        <p:txBody>
          <a:bodyPr>
            <a:spAutoFit/>
          </a:bodyPr>
          <a:lstStyle/>
          <a:p>
            <a:pPr>
              <a:lnSpc>
                <a:spcPct val="90000"/>
              </a:lnSpc>
              <a:spcBef>
                <a:spcPct val="50000"/>
              </a:spcBef>
              <a:defRPr/>
            </a:pPr>
            <a:r>
              <a:rPr lang="en-US" sz="3600" dirty="0">
                <a:solidFill>
                  <a:srgbClr val="CC0000"/>
                </a:solidFill>
                <a:effectLst>
                  <a:outerShdw blurRad="38100" dist="38100" dir="2700000" algn="tl">
                    <a:srgbClr val="000000">
                      <a:alpha val="43137"/>
                    </a:srgbClr>
                  </a:outerShdw>
                </a:effectLst>
                <a:ea typeface="ＭＳ Ｐゴシック" pitchFamily="-84" charset="-128"/>
              </a:rPr>
              <a:t>ECI research found that if people lack Self-Awareness, their chances of having Self-Management and Social Awareness are much reduced</a:t>
            </a:r>
          </a:p>
        </p:txBody>
      </p:sp>
      <p:sp>
        <p:nvSpPr>
          <p:cNvPr id="99347" name="TextBox 25">
            <a:extLst>
              <a:ext uri="{FF2B5EF4-FFF2-40B4-BE49-F238E27FC236}">
                <a16:creationId xmlns:a16="http://schemas.microsoft.com/office/drawing/2014/main" id="{387931AF-D3D9-D995-B8F9-8E2A734B8B82}"/>
              </a:ext>
            </a:extLst>
          </p:cNvPr>
          <p:cNvSpPr txBox="1">
            <a:spLocks noChangeArrowheads="1"/>
          </p:cNvSpPr>
          <p:nvPr/>
        </p:nvSpPr>
        <p:spPr bwMode="auto">
          <a:xfrm>
            <a:off x="4505325" y="6319838"/>
            <a:ext cx="31480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nl-BE" altLang="en-FR" sz="2000" b="1" i="1">
                <a:solidFill>
                  <a:schemeClr val="tx2"/>
                </a:solidFill>
              </a:rPr>
              <a:t>Source: Daniel Goleman</a:t>
            </a:r>
            <a:endParaRPr lang="en-US" altLang="en-FR" sz="2000" b="1" i="1">
              <a:solidFill>
                <a:schemeClr val="tx2"/>
              </a:solidFill>
            </a:endParaRPr>
          </a:p>
        </p:txBody>
      </p:sp>
      <p:sp>
        <p:nvSpPr>
          <p:cNvPr id="99348" name="Espace réservé du numéro de diapositive 28">
            <a:extLst>
              <a:ext uri="{FF2B5EF4-FFF2-40B4-BE49-F238E27FC236}">
                <a16:creationId xmlns:a16="http://schemas.microsoft.com/office/drawing/2014/main" id="{DFC7CABE-37B8-E686-2B2F-AC6FB0137768}"/>
              </a:ext>
            </a:extLst>
          </p:cNvPr>
          <p:cNvSpPr>
            <a:spLocks noGrp="1"/>
          </p:cNvSpPr>
          <p:nvPr>
            <p:ph type="sldNum" sz="quarter" idx="12"/>
          </p:nvPr>
        </p:nvSpPr>
        <p:spPr>
          <a:xfrm>
            <a:off x="8534400" y="6248400"/>
            <a:ext cx="3810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4E99C72C-3F07-5342-AEFE-F1C134F429CD}" type="slidenum">
              <a:rPr lang="en-US" altLang="en-FR" sz="1400"/>
              <a:pPr eaLnBrk="1" hangingPunct="1"/>
              <a:t>63</a:t>
            </a:fld>
            <a:endParaRPr lang="en-US" altLang="en-FR" sz="1400"/>
          </a:p>
        </p:txBody>
      </p:sp>
    </p:spTree>
    <p:extLst>
      <p:ext uri="{BB962C8B-B14F-4D97-AF65-F5344CB8AC3E}">
        <p14:creationId xmlns:p14="http://schemas.microsoft.com/office/powerpoint/2010/main" val="1227872638"/>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9" presetClass="entr" presetSubtype="0" fill="hold" nodeType="afterEffect">
                                  <p:stCondLst>
                                    <p:cond delay="1000"/>
                                  </p:stCondLst>
                                  <p:childTnLst>
                                    <p:set>
                                      <p:cBhvr>
                                        <p:cTn id="6" dur="1" fill="hold">
                                          <p:stCondLst>
                                            <p:cond delay="0"/>
                                          </p:stCondLst>
                                        </p:cTn>
                                        <p:tgtEl>
                                          <p:spTgt spid="210960"/>
                                        </p:tgtEl>
                                        <p:attrNameLst>
                                          <p:attrName>style.visibility</p:attrName>
                                        </p:attrNameLst>
                                      </p:cBhvr>
                                      <p:to>
                                        <p:strVal val="visible"/>
                                      </p:to>
                                    </p:set>
                                    <p:animEffect transition="in" filter="dissolve">
                                      <p:cBhvr>
                                        <p:cTn id="7" dur="500"/>
                                        <p:tgtEl>
                                          <p:spTgt spid="2109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0960" grpId="0" autoUpdateAnimBg="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a:extLst>
              <a:ext uri="{FF2B5EF4-FFF2-40B4-BE49-F238E27FC236}">
                <a16:creationId xmlns:a16="http://schemas.microsoft.com/office/drawing/2014/main" id="{8DB54521-9F56-844F-E36F-23C2C117EE5A}"/>
              </a:ext>
            </a:extLst>
          </p:cNvPr>
          <p:cNvGraphicFramePr>
            <a:graphicFrameLocks noGrp="1"/>
          </p:cNvGraphicFramePr>
          <p:nvPr>
            <p:ph sz="half" idx="1"/>
          </p:nvPr>
        </p:nvGraphicFramePr>
        <p:xfrm>
          <a:off x="2595563" y="2825750"/>
          <a:ext cx="3816350" cy="3475038"/>
        </p:xfrm>
        <a:graphic>
          <a:graphicData uri="http://schemas.openxmlformats.org/drawingml/2006/table">
            <a:tbl>
              <a:tblPr/>
              <a:tblGrid>
                <a:gridCol w="1908175">
                  <a:extLst>
                    <a:ext uri="{9D8B030D-6E8A-4147-A177-3AD203B41FA5}">
                      <a16:colId xmlns:a16="http://schemas.microsoft.com/office/drawing/2014/main" val="486716560"/>
                    </a:ext>
                  </a:extLst>
                </a:gridCol>
                <a:gridCol w="1908175">
                  <a:extLst>
                    <a:ext uri="{9D8B030D-6E8A-4147-A177-3AD203B41FA5}">
                      <a16:colId xmlns:a16="http://schemas.microsoft.com/office/drawing/2014/main" val="3425131849"/>
                    </a:ext>
                  </a:extLst>
                </a:gridCol>
              </a:tblGrid>
              <a:tr h="1554163">
                <a:tc>
                  <a:txBody>
                    <a:bodyPr/>
                    <a:lstStyle>
                      <a:lvl1pPr eaLnBrk="0" hangingPunct="0">
                        <a:spcBef>
                          <a:spcPct val="20000"/>
                        </a:spcBef>
                        <a:defRPr sz="28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defRPr sz="2400">
                          <a:solidFill>
                            <a:schemeClr val="tx1"/>
                          </a:solidFill>
                          <a:latin typeface="Arial" panose="020B0604020202020204" pitchFamily="34" charset="0"/>
                          <a:ea typeface="ＭＳ Ｐゴシック" panose="020B0600070205080204" pitchFamily="34" charset="-128"/>
                        </a:defRPr>
                      </a:lvl2pPr>
                      <a:lvl3pPr eaLnBrk="0" hangingPunct="0">
                        <a:spcBef>
                          <a:spcPct val="20000"/>
                        </a:spcBef>
                        <a:defRPr sz="2000">
                          <a:solidFill>
                            <a:schemeClr val="tx1"/>
                          </a:solidFill>
                          <a:latin typeface="Arial" panose="020B0604020202020204" pitchFamily="34" charset="0"/>
                          <a:ea typeface="ＭＳ Ｐゴシック" panose="020B0600070205080204" pitchFamily="34" charset="-128"/>
                        </a:defRPr>
                      </a:lvl3pPr>
                      <a:lvl4pPr eaLnBrk="0" hangingPunct="0">
                        <a:spcBef>
                          <a:spcPct val="20000"/>
                        </a:spcBef>
                        <a:defRPr>
                          <a:solidFill>
                            <a:schemeClr val="tx1"/>
                          </a:solidFill>
                          <a:latin typeface="Arial" panose="020B0604020202020204" pitchFamily="34" charset="0"/>
                          <a:ea typeface="ＭＳ Ｐゴシック" panose="020B0600070205080204" pitchFamily="34" charset="-128"/>
                        </a:defRPr>
                      </a:lvl4pPr>
                      <a:lvl5pPr eaLnBrk="0" hangingPunct="0">
                        <a:spcBef>
                          <a:spcPct val="20000"/>
                        </a:spcBef>
                        <a:defRPr>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84417" marR="84417" marT="45716" marB="45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EFFF0"/>
                    </a:solidFill>
                  </a:tcPr>
                </a:tc>
                <a:tc>
                  <a:txBody>
                    <a:bodyPr/>
                    <a:lstStyle>
                      <a:lvl1pPr eaLnBrk="0" hangingPunct="0">
                        <a:spcBef>
                          <a:spcPct val="20000"/>
                        </a:spcBef>
                        <a:defRPr sz="28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defRPr sz="2400">
                          <a:solidFill>
                            <a:schemeClr val="tx1"/>
                          </a:solidFill>
                          <a:latin typeface="Arial" panose="020B0604020202020204" pitchFamily="34" charset="0"/>
                          <a:ea typeface="ＭＳ Ｐゴシック" panose="020B0600070205080204" pitchFamily="34" charset="-128"/>
                        </a:defRPr>
                      </a:lvl2pPr>
                      <a:lvl3pPr eaLnBrk="0" hangingPunct="0">
                        <a:spcBef>
                          <a:spcPct val="20000"/>
                        </a:spcBef>
                        <a:defRPr sz="2000">
                          <a:solidFill>
                            <a:schemeClr val="tx1"/>
                          </a:solidFill>
                          <a:latin typeface="Arial" panose="020B0604020202020204" pitchFamily="34" charset="0"/>
                          <a:ea typeface="ＭＳ Ｐゴシック" panose="020B0600070205080204" pitchFamily="34" charset="-128"/>
                        </a:defRPr>
                      </a:lvl3pPr>
                      <a:lvl4pPr eaLnBrk="0" hangingPunct="0">
                        <a:spcBef>
                          <a:spcPct val="20000"/>
                        </a:spcBef>
                        <a:defRPr>
                          <a:solidFill>
                            <a:schemeClr val="tx1"/>
                          </a:solidFill>
                          <a:latin typeface="Arial" panose="020B0604020202020204" pitchFamily="34" charset="0"/>
                          <a:ea typeface="ＭＳ Ｐゴシック" panose="020B0600070205080204" pitchFamily="34" charset="-128"/>
                        </a:defRPr>
                      </a:lvl4pPr>
                      <a:lvl5pPr eaLnBrk="0" hangingPunct="0">
                        <a:spcBef>
                          <a:spcPct val="20000"/>
                        </a:spcBef>
                        <a:defRPr>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84417" marR="84417" marT="45716" marB="45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69681576"/>
                  </a:ext>
                </a:extLst>
              </a:tr>
              <a:tr h="1920875">
                <a:tc>
                  <a:txBody>
                    <a:bodyPr/>
                    <a:lstStyle>
                      <a:lvl1pPr eaLnBrk="0" hangingPunct="0">
                        <a:spcBef>
                          <a:spcPct val="20000"/>
                        </a:spcBef>
                        <a:defRPr sz="28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defRPr sz="2400">
                          <a:solidFill>
                            <a:schemeClr val="tx1"/>
                          </a:solidFill>
                          <a:latin typeface="Arial" panose="020B0604020202020204" pitchFamily="34" charset="0"/>
                          <a:ea typeface="ＭＳ Ｐゴシック" panose="020B0600070205080204" pitchFamily="34" charset="-128"/>
                        </a:defRPr>
                      </a:lvl2pPr>
                      <a:lvl3pPr eaLnBrk="0" hangingPunct="0">
                        <a:spcBef>
                          <a:spcPct val="20000"/>
                        </a:spcBef>
                        <a:defRPr sz="2000">
                          <a:solidFill>
                            <a:schemeClr val="tx1"/>
                          </a:solidFill>
                          <a:latin typeface="Arial" panose="020B0604020202020204" pitchFamily="34" charset="0"/>
                          <a:ea typeface="ＭＳ Ｐゴシック" panose="020B0600070205080204" pitchFamily="34" charset="-128"/>
                        </a:defRPr>
                      </a:lvl3pPr>
                      <a:lvl4pPr eaLnBrk="0" hangingPunct="0">
                        <a:spcBef>
                          <a:spcPct val="20000"/>
                        </a:spcBef>
                        <a:defRPr>
                          <a:solidFill>
                            <a:schemeClr val="tx1"/>
                          </a:solidFill>
                          <a:latin typeface="Arial" panose="020B0604020202020204" pitchFamily="34" charset="0"/>
                          <a:ea typeface="ＭＳ Ｐゴシック" panose="020B0600070205080204" pitchFamily="34" charset="-128"/>
                        </a:defRPr>
                      </a:lvl4pPr>
                      <a:lvl5pPr eaLnBrk="0" hangingPunct="0">
                        <a:spcBef>
                          <a:spcPct val="20000"/>
                        </a:spcBef>
                        <a:defRPr>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84417" marR="84417" marT="45716" marB="45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defRPr sz="2400">
                          <a:solidFill>
                            <a:schemeClr val="tx1"/>
                          </a:solidFill>
                          <a:latin typeface="Arial" panose="020B0604020202020204" pitchFamily="34" charset="0"/>
                          <a:ea typeface="ＭＳ Ｐゴシック" panose="020B0600070205080204" pitchFamily="34" charset="-128"/>
                        </a:defRPr>
                      </a:lvl2pPr>
                      <a:lvl3pPr eaLnBrk="0" hangingPunct="0">
                        <a:spcBef>
                          <a:spcPct val="20000"/>
                        </a:spcBef>
                        <a:defRPr sz="2000">
                          <a:solidFill>
                            <a:schemeClr val="tx1"/>
                          </a:solidFill>
                          <a:latin typeface="Arial" panose="020B0604020202020204" pitchFamily="34" charset="0"/>
                          <a:ea typeface="ＭＳ Ｐゴシック" panose="020B0600070205080204" pitchFamily="34" charset="-128"/>
                        </a:defRPr>
                      </a:lvl3pPr>
                      <a:lvl4pPr eaLnBrk="0" hangingPunct="0">
                        <a:spcBef>
                          <a:spcPct val="20000"/>
                        </a:spcBef>
                        <a:defRPr>
                          <a:solidFill>
                            <a:schemeClr val="tx1"/>
                          </a:solidFill>
                          <a:latin typeface="Arial" panose="020B0604020202020204" pitchFamily="34" charset="0"/>
                          <a:ea typeface="ＭＳ Ｐゴシック" panose="020B0600070205080204" pitchFamily="34" charset="-128"/>
                        </a:defRPr>
                      </a:lvl4pPr>
                      <a:lvl5pPr eaLnBrk="0" hangingPunct="0">
                        <a:spcBef>
                          <a:spcPct val="20000"/>
                        </a:spcBef>
                        <a:defRPr>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84417" marR="84417" marT="45716" marB="45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07621649"/>
                  </a:ext>
                </a:extLst>
              </a:tr>
            </a:tbl>
          </a:graphicData>
        </a:graphic>
      </p:graphicFrame>
      <p:sp>
        <p:nvSpPr>
          <p:cNvPr id="101389" name="Espace réservé du numéro de diapositive 28">
            <a:extLst>
              <a:ext uri="{FF2B5EF4-FFF2-40B4-BE49-F238E27FC236}">
                <a16:creationId xmlns:a16="http://schemas.microsoft.com/office/drawing/2014/main" id="{D4F63EBC-64B7-0C3D-0E26-12E74005FC94}"/>
              </a:ext>
            </a:extLst>
          </p:cNvPr>
          <p:cNvSpPr>
            <a:spLocks noGrp="1"/>
          </p:cNvSpPr>
          <p:nvPr>
            <p:ph type="sldNum" sz="quarter" idx="12"/>
          </p:nvPr>
        </p:nvSpPr>
        <p:spPr>
          <a:xfrm>
            <a:off x="8534400" y="6248400"/>
            <a:ext cx="3810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D275C628-DEDA-6042-8F9D-D508B2D43F9F}" type="slidenum">
              <a:rPr lang="en-US" altLang="en-FR" sz="1400"/>
              <a:pPr eaLnBrk="1" hangingPunct="1"/>
              <a:t>64</a:t>
            </a:fld>
            <a:endParaRPr lang="en-US" altLang="en-FR" sz="1400"/>
          </a:p>
        </p:txBody>
      </p:sp>
      <p:sp>
        <p:nvSpPr>
          <p:cNvPr id="101390" name="Rectangle 13">
            <a:extLst>
              <a:ext uri="{FF2B5EF4-FFF2-40B4-BE49-F238E27FC236}">
                <a16:creationId xmlns:a16="http://schemas.microsoft.com/office/drawing/2014/main" id="{3E037BD1-F418-9FE6-2BA2-54EF79CC1A19}"/>
              </a:ext>
            </a:extLst>
          </p:cNvPr>
          <p:cNvSpPr>
            <a:spLocks noChangeArrowheads="1"/>
          </p:cNvSpPr>
          <p:nvPr/>
        </p:nvSpPr>
        <p:spPr bwMode="auto">
          <a:xfrm>
            <a:off x="2595563" y="2819400"/>
            <a:ext cx="1824037" cy="157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Known by me &amp; known by others</a:t>
            </a:r>
          </a:p>
        </p:txBody>
      </p:sp>
      <p:sp>
        <p:nvSpPr>
          <p:cNvPr id="101391" name="Rectangle 14">
            <a:extLst>
              <a:ext uri="{FF2B5EF4-FFF2-40B4-BE49-F238E27FC236}">
                <a16:creationId xmlns:a16="http://schemas.microsoft.com/office/drawing/2014/main" id="{C77B8724-6862-6721-C225-747E4F4C4FD3}"/>
              </a:ext>
            </a:extLst>
          </p:cNvPr>
          <p:cNvSpPr>
            <a:spLocks noChangeArrowheads="1"/>
          </p:cNvSpPr>
          <p:nvPr/>
        </p:nvSpPr>
        <p:spPr bwMode="auto">
          <a:xfrm>
            <a:off x="4918075" y="3216275"/>
            <a:ext cx="10668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a:t>
            </a:r>
          </a:p>
        </p:txBody>
      </p:sp>
      <p:sp>
        <p:nvSpPr>
          <p:cNvPr id="101392" name="Rectangle 15">
            <a:extLst>
              <a:ext uri="{FF2B5EF4-FFF2-40B4-BE49-F238E27FC236}">
                <a16:creationId xmlns:a16="http://schemas.microsoft.com/office/drawing/2014/main" id="{29788B7D-67ED-0BFD-4933-955143790767}"/>
              </a:ext>
            </a:extLst>
          </p:cNvPr>
          <p:cNvSpPr>
            <a:spLocks noChangeArrowheads="1"/>
          </p:cNvSpPr>
          <p:nvPr/>
        </p:nvSpPr>
        <p:spPr bwMode="auto">
          <a:xfrm>
            <a:off x="2820988" y="5030788"/>
            <a:ext cx="13716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a:t>
            </a:r>
          </a:p>
        </p:txBody>
      </p:sp>
      <p:sp>
        <p:nvSpPr>
          <p:cNvPr id="101393" name="Rectangle 16">
            <a:extLst>
              <a:ext uri="{FF2B5EF4-FFF2-40B4-BE49-F238E27FC236}">
                <a16:creationId xmlns:a16="http://schemas.microsoft.com/office/drawing/2014/main" id="{CD0EEDC1-C12F-D77D-7A6C-8BEAA8250AC9}"/>
              </a:ext>
            </a:extLst>
          </p:cNvPr>
          <p:cNvSpPr>
            <a:spLocks noChangeArrowheads="1"/>
          </p:cNvSpPr>
          <p:nvPr/>
        </p:nvSpPr>
        <p:spPr bwMode="auto">
          <a:xfrm>
            <a:off x="4651375" y="5029200"/>
            <a:ext cx="16002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a:t>
            </a:r>
          </a:p>
        </p:txBody>
      </p:sp>
      <p:cxnSp>
        <p:nvCxnSpPr>
          <p:cNvPr id="101394" name="Straight Arrow Connector 13">
            <a:extLst>
              <a:ext uri="{FF2B5EF4-FFF2-40B4-BE49-F238E27FC236}">
                <a16:creationId xmlns:a16="http://schemas.microsoft.com/office/drawing/2014/main" id="{44771669-3A49-AAB6-A825-B30BFF4AF2C4}"/>
              </a:ext>
            </a:extLst>
          </p:cNvPr>
          <p:cNvCxnSpPr>
            <a:cxnSpLocks noChangeShapeType="1"/>
          </p:cNvCxnSpPr>
          <p:nvPr/>
        </p:nvCxnSpPr>
        <p:spPr bwMode="auto">
          <a:xfrm>
            <a:off x="2286000" y="2819400"/>
            <a:ext cx="0" cy="3429000"/>
          </a:xfrm>
          <a:prstGeom prst="straightConnector1">
            <a:avLst/>
          </a:prstGeom>
          <a:noFill/>
          <a:ln w="38100">
            <a:solidFill>
              <a:srgbClr val="FF0000"/>
            </a:solidFill>
            <a:round/>
            <a:headEnd type="none" w="sm" len="sm"/>
            <a:tailEnd type="arrow" w="med" len="med"/>
          </a:ln>
          <a:extLst>
            <a:ext uri="{909E8E84-426E-40DD-AFC4-6F175D3DCCD1}">
              <a14:hiddenFill xmlns:a14="http://schemas.microsoft.com/office/drawing/2010/main">
                <a:noFill/>
              </a14:hiddenFill>
            </a:ext>
          </a:extLst>
        </p:spPr>
      </p:cxnSp>
      <p:sp>
        <p:nvSpPr>
          <p:cNvPr id="25" name="Title 1">
            <a:extLst>
              <a:ext uri="{FF2B5EF4-FFF2-40B4-BE49-F238E27FC236}">
                <a16:creationId xmlns:a16="http://schemas.microsoft.com/office/drawing/2014/main" id="{8BE3485A-C8A2-4ADE-335A-06E049DFF03F}"/>
              </a:ext>
            </a:extLst>
          </p:cNvPr>
          <p:cNvSpPr txBox="1">
            <a:spLocks/>
          </p:cNvSpPr>
          <p:nvPr/>
        </p:nvSpPr>
        <p:spPr bwMode="auto">
          <a:xfrm>
            <a:off x="536575" y="0"/>
            <a:ext cx="8229600" cy="622300"/>
          </a:xfrm>
          <a:prstGeom prst="rect">
            <a:avLst/>
          </a:prstGeom>
          <a:noFill/>
          <a:ln>
            <a:noFill/>
          </a:ln>
        </p:spPr>
        <p:txBody>
          <a:bodyPr anchor="ctr"/>
          <a:lstStyle>
            <a:lvl1pPr algn="ctr" rtl="0" eaLnBrk="0" fontAlgn="base" hangingPunct="0">
              <a:spcBef>
                <a:spcPct val="0"/>
              </a:spcBef>
              <a:spcAft>
                <a:spcPct val="0"/>
              </a:spcAft>
              <a:defRPr sz="4400">
                <a:solidFill>
                  <a:schemeClr val="tx2"/>
                </a:solidFill>
                <a:latin typeface="+mj-lt"/>
                <a:ea typeface="ＭＳ Ｐゴシック" pitchFamily="-84" charset="-128"/>
                <a:cs typeface="+mj-cs"/>
              </a:defRPr>
            </a:lvl1pPr>
            <a:lvl2pPr algn="ctr" rtl="0" eaLnBrk="0" fontAlgn="base" hangingPunct="0">
              <a:spcBef>
                <a:spcPct val="0"/>
              </a:spcBef>
              <a:spcAft>
                <a:spcPct val="0"/>
              </a:spcAft>
              <a:defRPr sz="4400">
                <a:solidFill>
                  <a:schemeClr val="tx2"/>
                </a:solidFill>
                <a:latin typeface="Arial" charset="0"/>
                <a:ea typeface="ＭＳ Ｐゴシック" pitchFamily="-84" charset="-128"/>
              </a:defRPr>
            </a:lvl2pPr>
            <a:lvl3pPr algn="ctr" rtl="0" eaLnBrk="0" fontAlgn="base" hangingPunct="0">
              <a:spcBef>
                <a:spcPct val="0"/>
              </a:spcBef>
              <a:spcAft>
                <a:spcPct val="0"/>
              </a:spcAft>
              <a:defRPr sz="4400">
                <a:solidFill>
                  <a:schemeClr val="tx2"/>
                </a:solidFill>
                <a:latin typeface="Arial" charset="0"/>
                <a:ea typeface="ＭＳ Ｐゴシック" pitchFamily="-84" charset="-128"/>
              </a:defRPr>
            </a:lvl3pPr>
            <a:lvl4pPr algn="ctr" rtl="0" eaLnBrk="0" fontAlgn="base" hangingPunct="0">
              <a:spcBef>
                <a:spcPct val="0"/>
              </a:spcBef>
              <a:spcAft>
                <a:spcPct val="0"/>
              </a:spcAft>
              <a:defRPr sz="4400">
                <a:solidFill>
                  <a:schemeClr val="tx2"/>
                </a:solidFill>
                <a:latin typeface="Arial" charset="0"/>
                <a:ea typeface="ＭＳ Ｐゴシック" pitchFamily="-84" charset="-128"/>
              </a:defRPr>
            </a:lvl4pPr>
            <a:lvl5pPr algn="ctr" rtl="0" eaLnBrk="0" fontAlgn="base" hangingPunct="0">
              <a:spcBef>
                <a:spcPct val="0"/>
              </a:spcBef>
              <a:spcAft>
                <a:spcPct val="0"/>
              </a:spcAft>
              <a:defRPr sz="4400">
                <a:solidFill>
                  <a:schemeClr val="tx2"/>
                </a:solidFill>
                <a:latin typeface="Arial" charset="0"/>
                <a:ea typeface="ＭＳ Ｐゴシック" pitchFamily="-84" charset="-128"/>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a:defRPr/>
            </a:pPr>
            <a:r>
              <a:rPr lang="en-US" sz="4000" b="1" kern="0" dirty="0">
                <a:solidFill>
                  <a:srgbClr val="0070C0"/>
                </a:solidFill>
                <a:effectLst>
                  <a:outerShdw blurRad="38100" dist="38100" dir="2700000" algn="tl">
                    <a:srgbClr val="000000">
                      <a:alpha val="43137"/>
                    </a:srgbClr>
                  </a:outerShdw>
                </a:effectLst>
                <a:ea typeface="+mj-ea"/>
              </a:rPr>
              <a:t>Helping you understand yourself</a:t>
            </a:r>
          </a:p>
        </p:txBody>
      </p:sp>
      <p:cxnSp>
        <p:nvCxnSpPr>
          <p:cNvPr id="101396" name="Straight Arrow Connector 13">
            <a:extLst>
              <a:ext uri="{FF2B5EF4-FFF2-40B4-BE49-F238E27FC236}">
                <a16:creationId xmlns:a16="http://schemas.microsoft.com/office/drawing/2014/main" id="{645C9C57-A450-C76A-DF26-5D09F45170D1}"/>
              </a:ext>
            </a:extLst>
          </p:cNvPr>
          <p:cNvCxnSpPr>
            <a:cxnSpLocks noChangeShapeType="1"/>
          </p:cNvCxnSpPr>
          <p:nvPr/>
        </p:nvCxnSpPr>
        <p:spPr bwMode="auto">
          <a:xfrm>
            <a:off x="2649538" y="2563813"/>
            <a:ext cx="3762375" cy="36512"/>
          </a:xfrm>
          <a:prstGeom prst="straightConnector1">
            <a:avLst/>
          </a:prstGeom>
          <a:noFill/>
          <a:ln w="38100">
            <a:solidFill>
              <a:srgbClr val="FF0000"/>
            </a:solidFill>
            <a:round/>
            <a:headEnd type="none" w="sm" len="sm"/>
            <a:tailEnd type="arrow" w="med" len="med"/>
          </a:ln>
          <a:extLst>
            <a:ext uri="{909E8E84-426E-40DD-AFC4-6F175D3DCCD1}">
              <a14:hiddenFill xmlns:a14="http://schemas.microsoft.com/office/drawing/2010/main">
                <a:noFill/>
              </a14:hiddenFill>
            </a:ext>
          </a:extLst>
        </p:spPr>
      </p:cxnSp>
      <p:sp>
        <p:nvSpPr>
          <p:cNvPr id="26" name="Title 1">
            <a:extLst>
              <a:ext uri="{FF2B5EF4-FFF2-40B4-BE49-F238E27FC236}">
                <a16:creationId xmlns:a16="http://schemas.microsoft.com/office/drawing/2014/main" id="{51D2C850-BEBC-4843-854E-04BD00980AF0}"/>
              </a:ext>
            </a:extLst>
          </p:cNvPr>
          <p:cNvSpPr txBox="1">
            <a:spLocks/>
          </p:cNvSpPr>
          <p:nvPr/>
        </p:nvSpPr>
        <p:spPr bwMode="auto">
          <a:xfrm>
            <a:off x="301625" y="1258888"/>
            <a:ext cx="8229600" cy="620712"/>
          </a:xfrm>
          <a:prstGeom prst="rect">
            <a:avLst/>
          </a:prstGeom>
          <a:noFill/>
          <a:ln>
            <a:noFill/>
          </a:ln>
        </p:spPr>
        <p:txBody>
          <a:bodyPr anchor="ctr"/>
          <a:lstStyle>
            <a:lvl1pPr algn="ctr" rtl="0" eaLnBrk="0" fontAlgn="base" hangingPunct="0">
              <a:spcBef>
                <a:spcPct val="0"/>
              </a:spcBef>
              <a:spcAft>
                <a:spcPct val="0"/>
              </a:spcAft>
              <a:defRPr sz="4400">
                <a:solidFill>
                  <a:schemeClr val="tx2"/>
                </a:solidFill>
                <a:latin typeface="+mj-lt"/>
                <a:ea typeface="ＭＳ Ｐゴシック" pitchFamily="-84" charset="-128"/>
                <a:cs typeface="+mj-cs"/>
              </a:defRPr>
            </a:lvl1pPr>
            <a:lvl2pPr algn="ctr" rtl="0" eaLnBrk="0" fontAlgn="base" hangingPunct="0">
              <a:spcBef>
                <a:spcPct val="0"/>
              </a:spcBef>
              <a:spcAft>
                <a:spcPct val="0"/>
              </a:spcAft>
              <a:defRPr sz="4400">
                <a:solidFill>
                  <a:schemeClr val="tx2"/>
                </a:solidFill>
                <a:latin typeface="Arial" charset="0"/>
                <a:ea typeface="ＭＳ Ｐゴシック" pitchFamily="-84" charset="-128"/>
              </a:defRPr>
            </a:lvl2pPr>
            <a:lvl3pPr algn="ctr" rtl="0" eaLnBrk="0" fontAlgn="base" hangingPunct="0">
              <a:spcBef>
                <a:spcPct val="0"/>
              </a:spcBef>
              <a:spcAft>
                <a:spcPct val="0"/>
              </a:spcAft>
              <a:defRPr sz="4400">
                <a:solidFill>
                  <a:schemeClr val="tx2"/>
                </a:solidFill>
                <a:latin typeface="Arial" charset="0"/>
                <a:ea typeface="ＭＳ Ｐゴシック" pitchFamily="-84" charset="-128"/>
              </a:defRPr>
            </a:lvl3pPr>
            <a:lvl4pPr algn="ctr" rtl="0" eaLnBrk="0" fontAlgn="base" hangingPunct="0">
              <a:spcBef>
                <a:spcPct val="0"/>
              </a:spcBef>
              <a:spcAft>
                <a:spcPct val="0"/>
              </a:spcAft>
              <a:defRPr sz="4400">
                <a:solidFill>
                  <a:schemeClr val="tx2"/>
                </a:solidFill>
                <a:latin typeface="Arial" charset="0"/>
                <a:ea typeface="ＭＳ Ｐゴシック" pitchFamily="-84" charset="-128"/>
              </a:defRPr>
            </a:lvl4pPr>
            <a:lvl5pPr algn="ctr" rtl="0" eaLnBrk="0" fontAlgn="base" hangingPunct="0">
              <a:spcBef>
                <a:spcPct val="0"/>
              </a:spcBef>
              <a:spcAft>
                <a:spcPct val="0"/>
              </a:spcAft>
              <a:defRPr sz="4400">
                <a:solidFill>
                  <a:schemeClr val="tx2"/>
                </a:solidFill>
                <a:latin typeface="Arial" charset="0"/>
                <a:ea typeface="ＭＳ Ｐゴシック" pitchFamily="-84" charset="-128"/>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a:defRPr/>
            </a:pPr>
            <a:r>
              <a:rPr lang="en-US" sz="4000" b="1" kern="0" dirty="0">
                <a:solidFill>
                  <a:srgbClr val="0070C0"/>
                </a:solidFill>
                <a:effectLst>
                  <a:outerShdw blurRad="38100" dist="38100" dir="2700000" algn="tl">
                    <a:srgbClr val="000000">
                      <a:alpha val="43137"/>
                    </a:srgbClr>
                  </a:outerShdw>
                </a:effectLst>
                <a:ea typeface="+mj-ea"/>
              </a:rPr>
              <a:t>Group task: Discuss, complete the matrix, and define the dimensions</a:t>
            </a:r>
          </a:p>
        </p:txBody>
      </p:sp>
    </p:spTree>
    <p:extLst>
      <p:ext uri="{BB962C8B-B14F-4D97-AF65-F5344CB8AC3E}">
        <p14:creationId xmlns:p14="http://schemas.microsoft.com/office/powerpoint/2010/main" val="2360728017"/>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3" presetClass="entr" presetSubtype="16"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Effect transition="in" filter="fade">
                                      <p:cBhvr>
                                        <p:cTn id="9" dur="500"/>
                                        <p:tgtEl>
                                          <p:spTgt spid="25"/>
                                        </p:tgtEl>
                                      </p:cBhvr>
                                    </p:animEffect>
                                  </p:childTnLst>
                                  <p:subTnLst>
                                    <p:animClr clrSpc="rgb" dir="cw">
                                      <p:cBhvr override="childStyle">
                                        <p:cTn dur="1" fill="hold" display="0" masterRel="nextClick" afterEffect="1"/>
                                        <p:tgtEl>
                                          <p:spTgt spid="25"/>
                                        </p:tgtEl>
                                        <p:attrNameLst>
                                          <p:attrName>ppt_c</p:attrName>
                                        </p:attrNameLst>
                                      </p:cBhvr>
                                      <p:to>
                                        <a:schemeClr val="bg2"/>
                                      </p:to>
                                    </p:animClr>
                                  </p:subTnLst>
                                </p:cTn>
                              </p:par>
                            </p:childTnLst>
                          </p:cTn>
                        </p:par>
                      </p:childTnLst>
                    </p:cTn>
                  </p:par>
                  <p:par>
                    <p:cTn id="10" fill="hold" nodeType="clickPar">
                      <p:stCondLst>
                        <p:cond delay="indefinite"/>
                      </p:stCondLst>
                      <p:childTnLst>
                        <p:par>
                          <p:cTn id="11" fill="hold" nodeType="withGroup">
                            <p:stCondLst>
                              <p:cond delay="0"/>
                            </p:stCondLst>
                            <p:childTnLst>
                              <p:par>
                                <p:cTn id="12" presetID="22" presetClass="entr" presetSubtype="1" fill="hold" nodeType="click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wipe(up)">
                                      <p:cBhvr>
                                        <p:cTn id="14" dur="1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a:extLst>
              <a:ext uri="{FF2B5EF4-FFF2-40B4-BE49-F238E27FC236}">
                <a16:creationId xmlns:a16="http://schemas.microsoft.com/office/drawing/2014/main" id="{74C8E280-0138-1F2D-5BA2-65A38000F451}"/>
              </a:ext>
            </a:extLst>
          </p:cNvPr>
          <p:cNvSpPr>
            <a:spLocks noGrp="1"/>
          </p:cNvSpPr>
          <p:nvPr>
            <p:ph type="title"/>
          </p:nvPr>
        </p:nvSpPr>
        <p:spPr>
          <a:xfrm>
            <a:off x="457200" y="376238"/>
            <a:ext cx="8229600" cy="1143000"/>
          </a:xfrm>
        </p:spPr>
        <p:txBody>
          <a:bodyPr/>
          <a:lstStyle/>
          <a:p>
            <a:pPr>
              <a:defRPr/>
            </a:pPr>
            <a:r>
              <a:rPr lang="en-US" sz="6000" b="1" dirty="0">
                <a:solidFill>
                  <a:srgbClr val="0070C0"/>
                </a:solidFill>
                <a:effectLst>
                  <a:outerShdw blurRad="38100" dist="38100" dir="2700000" algn="tl">
                    <a:srgbClr val="000000">
                      <a:alpha val="43137"/>
                    </a:srgbClr>
                  </a:outerShdw>
                </a:effectLst>
                <a:ea typeface="+mj-ea"/>
                <a:cs typeface="+mj-cs"/>
              </a:rPr>
              <a:t>Jo </a:t>
            </a:r>
            <a:r>
              <a:rPr lang="en-US" sz="6000" b="1" dirty="0" err="1">
                <a:solidFill>
                  <a:srgbClr val="0070C0"/>
                </a:solidFill>
                <a:effectLst>
                  <a:outerShdw blurRad="38100" dist="38100" dir="2700000" algn="tl">
                    <a:srgbClr val="000000">
                      <a:alpha val="43137"/>
                    </a:srgbClr>
                  </a:outerShdw>
                </a:effectLst>
                <a:ea typeface="+mj-ea"/>
                <a:cs typeface="+mj-cs"/>
              </a:rPr>
              <a:t>Hari</a:t>
            </a:r>
            <a:r>
              <a:rPr lang="en-US" sz="6000" b="1" dirty="0">
                <a:solidFill>
                  <a:srgbClr val="0070C0"/>
                </a:solidFill>
                <a:effectLst>
                  <a:outerShdw blurRad="38100" dist="38100" dir="2700000" algn="tl">
                    <a:srgbClr val="000000">
                      <a:alpha val="43137"/>
                    </a:srgbClr>
                  </a:outerShdw>
                </a:effectLst>
                <a:ea typeface="+mj-ea"/>
                <a:cs typeface="+mj-cs"/>
              </a:rPr>
              <a:t> Window</a:t>
            </a:r>
          </a:p>
        </p:txBody>
      </p:sp>
      <p:graphicFrame>
        <p:nvGraphicFramePr>
          <p:cNvPr id="6" name="Content Placeholder 5">
            <a:extLst>
              <a:ext uri="{FF2B5EF4-FFF2-40B4-BE49-F238E27FC236}">
                <a16:creationId xmlns:a16="http://schemas.microsoft.com/office/drawing/2014/main" id="{07544498-E279-0765-3861-46A813749F32}"/>
              </a:ext>
            </a:extLst>
          </p:cNvPr>
          <p:cNvGraphicFramePr>
            <a:graphicFrameLocks noGrp="1"/>
          </p:cNvGraphicFramePr>
          <p:nvPr>
            <p:ph sz="half" idx="1"/>
          </p:nvPr>
        </p:nvGraphicFramePr>
        <p:xfrm>
          <a:off x="2595563" y="2825750"/>
          <a:ext cx="3816350" cy="3475038"/>
        </p:xfrm>
        <a:graphic>
          <a:graphicData uri="http://schemas.openxmlformats.org/drawingml/2006/table">
            <a:tbl>
              <a:tblPr/>
              <a:tblGrid>
                <a:gridCol w="1908175">
                  <a:extLst>
                    <a:ext uri="{9D8B030D-6E8A-4147-A177-3AD203B41FA5}">
                      <a16:colId xmlns:a16="http://schemas.microsoft.com/office/drawing/2014/main" val="1007047820"/>
                    </a:ext>
                  </a:extLst>
                </a:gridCol>
                <a:gridCol w="1908175">
                  <a:extLst>
                    <a:ext uri="{9D8B030D-6E8A-4147-A177-3AD203B41FA5}">
                      <a16:colId xmlns:a16="http://schemas.microsoft.com/office/drawing/2014/main" val="579834796"/>
                    </a:ext>
                  </a:extLst>
                </a:gridCol>
              </a:tblGrid>
              <a:tr h="1554163">
                <a:tc>
                  <a:txBody>
                    <a:bodyPr/>
                    <a:lstStyle>
                      <a:lvl1pPr eaLnBrk="0" hangingPunct="0">
                        <a:spcBef>
                          <a:spcPct val="20000"/>
                        </a:spcBef>
                        <a:defRPr sz="28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defRPr sz="2400">
                          <a:solidFill>
                            <a:schemeClr val="tx1"/>
                          </a:solidFill>
                          <a:latin typeface="Arial" panose="020B0604020202020204" pitchFamily="34" charset="0"/>
                          <a:ea typeface="ＭＳ Ｐゴシック" panose="020B0600070205080204" pitchFamily="34" charset="-128"/>
                        </a:defRPr>
                      </a:lvl2pPr>
                      <a:lvl3pPr eaLnBrk="0" hangingPunct="0">
                        <a:spcBef>
                          <a:spcPct val="20000"/>
                        </a:spcBef>
                        <a:defRPr sz="2000">
                          <a:solidFill>
                            <a:schemeClr val="tx1"/>
                          </a:solidFill>
                          <a:latin typeface="Arial" panose="020B0604020202020204" pitchFamily="34" charset="0"/>
                          <a:ea typeface="ＭＳ Ｐゴシック" panose="020B0600070205080204" pitchFamily="34" charset="-128"/>
                        </a:defRPr>
                      </a:lvl3pPr>
                      <a:lvl4pPr eaLnBrk="0" hangingPunct="0">
                        <a:spcBef>
                          <a:spcPct val="20000"/>
                        </a:spcBef>
                        <a:defRPr>
                          <a:solidFill>
                            <a:schemeClr val="tx1"/>
                          </a:solidFill>
                          <a:latin typeface="Arial" panose="020B0604020202020204" pitchFamily="34" charset="0"/>
                          <a:ea typeface="ＭＳ Ｐゴシック" panose="020B0600070205080204" pitchFamily="34" charset="-128"/>
                        </a:defRPr>
                      </a:lvl4pPr>
                      <a:lvl5pPr eaLnBrk="0" hangingPunct="0">
                        <a:spcBef>
                          <a:spcPct val="20000"/>
                        </a:spcBef>
                        <a:defRPr>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84417" marR="84417" marT="45716" marB="45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EFFF0"/>
                    </a:solidFill>
                  </a:tcPr>
                </a:tc>
                <a:tc>
                  <a:txBody>
                    <a:bodyPr/>
                    <a:lstStyle>
                      <a:lvl1pPr eaLnBrk="0" hangingPunct="0">
                        <a:spcBef>
                          <a:spcPct val="20000"/>
                        </a:spcBef>
                        <a:defRPr sz="28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defRPr sz="2400">
                          <a:solidFill>
                            <a:schemeClr val="tx1"/>
                          </a:solidFill>
                          <a:latin typeface="Arial" panose="020B0604020202020204" pitchFamily="34" charset="0"/>
                          <a:ea typeface="ＭＳ Ｐゴシック" panose="020B0600070205080204" pitchFamily="34" charset="-128"/>
                        </a:defRPr>
                      </a:lvl2pPr>
                      <a:lvl3pPr eaLnBrk="0" hangingPunct="0">
                        <a:spcBef>
                          <a:spcPct val="20000"/>
                        </a:spcBef>
                        <a:defRPr sz="2000">
                          <a:solidFill>
                            <a:schemeClr val="tx1"/>
                          </a:solidFill>
                          <a:latin typeface="Arial" panose="020B0604020202020204" pitchFamily="34" charset="0"/>
                          <a:ea typeface="ＭＳ Ｐゴシック" panose="020B0600070205080204" pitchFamily="34" charset="-128"/>
                        </a:defRPr>
                      </a:lvl3pPr>
                      <a:lvl4pPr eaLnBrk="0" hangingPunct="0">
                        <a:spcBef>
                          <a:spcPct val="20000"/>
                        </a:spcBef>
                        <a:defRPr>
                          <a:solidFill>
                            <a:schemeClr val="tx1"/>
                          </a:solidFill>
                          <a:latin typeface="Arial" panose="020B0604020202020204" pitchFamily="34" charset="0"/>
                          <a:ea typeface="ＭＳ Ｐゴシック" panose="020B0600070205080204" pitchFamily="34" charset="-128"/>
                        </a:defRPr>
                      </a:lvl4pPr>
                      <a:lvl5pPr eaLnBrk="0" hangingPunct="0">
                        <a:spcBef>
                          <a:spcPct val="20000"/>
                        </a:spcBef>
                        <a:defRPr>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84417" marR="84417" marT="45716" marB="45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19053582"/>
                  </a:ext>
                </a:extLst>
              </a:tr>
              <a:tr h="1920875">
                <a:tc>
                  <a:txBody>
                    <a:bodyPr/>
                    <a:lstStyle>
                      <a:lvl1pPr eaLnBrk="0" hangingPunct="0">
                        <a:spcBef>
                          <a:spcPct val="20000"/>
                        </a:spcBef>
                        <a:defRPr sz="28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defRPr sz="2400">
                          <a:solidFill>
                            <a:schemeClr val="tx1"/>
                          </a:solidFill>
                          <a:latin typeface="Arial" panose="020B0604020202020204" pitchFamily="34" charset="0"/>
                          <a:ea typeface="ＭＳ Ｐゴシック" panose="020B0600070205080204" pitchFamily="34" charset="-128"/>
                        </a:defRPr>
                      </a:lvl2pPr>
                      <a:lvl3pPr eaLnBrk="0" hangingPunct="0">
                        <a:spcBef>
                          <a:spcPct val="20000"/>
                        </a:spcBef>
                        <a:defRPr sz="2000">
                          <a:solidFill>
                            <a:schemeClr val="tx1"/>
                          </a:solidFill>
                          <a:latin typeface="Arial" panose="020B0604020202020204" pitchFamily="34" charset="0"/>
                          <a:ea typeface="ＭＳ Ｐゴシック" panose="020B0600070205080204" pitchFamily="34" charset="-128"/>
                        </a:defRPr>
                      </a:lvl3pPr>
                      <a:lvl4pPr eaLnBrk="0" hangingPunct="0">
                        <a:spcBef>
                          <a:spcPct val="20000"/>
                        </a:spcBef>
                        <a:defRPr>
                          <a:solidFill>
                            <a:schemeClr val="tx1"/>
                          </a:solidFill>
                          <a:latin typeface="Arial" panose="020B0604020202020204" pitchFamily="34" charset="0"/>
                          <a:ea typeface="ＭＳ Ｐゴシック" panose="020B0600070205080204" pitchFamily="34" charset="-128"/>
                        </a:defRPr>
                      </a:lvl4pPr>
                      <a:lvl5pPr eaLnBrk="0" hangingPunct="0">
                        <a:spcBef>
                          <a:spcPct val="20000"/>
                        </a:spcBef>
                        <a:defRPr>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84417" marR="84417" marT="45716" marB="45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defRPr sz="2400">
                          <a:solidFill>
                            <a:schemeClr val="tx1"/>
                          </a:solidFill>
                          <a:latin typeface="Arial" panose="020B0604020202020204" pitchFamily="34" charset="0"/>
                          <a:ea typeface="ＭＳ Ｐゴシック" panose="020B0600070205080204" pitchFamily="34" charset="-128"/>
                        </a:defRPr>
                      </a:lvl2pPr>
                      <a:lvl3pPr eaLnBrk="0" hangingPunct="0">
                        <a:spcBef>
                          <a:spcPct val="20000"/>
                        </a:spcBef>
                        <a:defRPr sz="2000">
                          <a:solidFill>
                            <a:schemeClr val="tx1"/>
                          </a:solidFill>
                          <a:latin typeface="Arial" panose="020B0604020202020204" pitchFamily="34" charset="0"/>
                          <a:ea typeface="ＭＳ Ｐゴシック" panose="020B0600070205080204" pitchFamily="34" charset="-128"/>
                        </a:defRPr>
                      </a:lvl3pPr>
                      <a:lvl4pPr eaLnBrk="0" hangingPunct="0">
                        <a:spcBef>
                          <a:spcPct val="20000"/>
                        </a:spcBef>
                        <a:defRPr>
                          <a:solidFill>
                            <a:schemeClr val="tx1"/>
                          </a:solidFill>
                          <a:latin typeface="Arial" panose="020B0604020202020204" pitchFamily="34" charset="0"/>
                          <a:ea typeface="ＭＳ Ｐゴシック" panose="020B0600070205080204" pitchFamily="34" charset="-128"/>
                        </a:defRPr>
                      </a:lvl4pPr>
                      <a:lvl5pPr eaLnBrk="0" hangingPunct="0">
                        <a:spcBef>
                          <a:spcPct val="20000"/>
                        </a:spcBef>
                        <a:defRPr>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84417" marR="84417" marT="45716" marB="45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36682287"/>
                  </a:ext>
                </a:extLst>
              </a:tr>
            </a:tbl>
          </a:graphicData>
        </a:graphic>
      </p:graphicFrame>
      <p:sp>
        <p:nvSpPr>
          <p:cNvPr id="21518" name="TextBox 6">
            <a:extLst>
              <a:ext uri="{FF2B5EF4-FFF2-40B4-BE49-F238E27FC236}">
                <a16:creationId xmlns:a16="http://schemas.microsoft.com/office/drawing/2014/main" id="{0CE83340-8B48-526D-6675-675F80DDE14D}"/>
              </a:ext>
            </a:extLst>
          </p:cNvPr>
          <p:cNvSpPr txBox="1">
            <a:spLocks noChangeArrowheads="1"/>
          </p:cNvSpPr>
          <p:nvPr/>
        </p:nvSpPr>
        <p:spPr bwMode="auto">
          <a:xfrm>
            <a:off x="2532063" y="1371600"/>
            <a:ext cx="1706562"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Known</a:t>
            </a:r>
          </a:p>
          <a:p>
            <a:pPr algn="ctr" eaLnBrk="1" hangingPunct="1"/>
            <a:r>
              <a:rPr lang="en-US" altLang="en-FR" b="1"/>
              <a:t>by the self</a:t>
            </a:r>
          </a:p>
        </p:txBody>
      </p:sp>
      <p:sp>
        <p:nvSpPr>
          <p:cNvPr id="21521" name="TextBox 11">
            <a:extLst>
              <a:ext uri="{FF2B5EF4-FFF2-40B4-BE49-F238E27FC236}">
                <a16:creationId xmlns:a16="http://schemas.microsoft.com/office/drawing/2014/main" id="{06821578-039D-118E-1BEC-0824B8FF4F58}"/>
              </a:ext>
            </a:extLst>
          </p:cNvPr>
          <p:cNvSpPr txBox="1">
            <a:spLocks noChangeArrowheads="1"/>
          </p:cNvSpPr>
          <p:nvPr/>
        </p:nvSpPr>
        <p:spPr bwMode="auto">
          <a:xfrm>
            <a:off x="4518025" y="1371600"/>
            <a:ext cx="1706563"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Unknown</a:t>
            </a:r>
          </a:p>
          <a:p>
            <a:pPr algn="ctr" eaLnBrk="1" hangingPunct="1"/>
            <a:r>
              <a:rPr lang="en-US" altLang="en-FR" b="1"/>
              <a:t>by the self</a:t>
            </a:r>
          </a:p>
        </p:txBody>
      </p:sp>
      <p:sp>
        <p:nvSpPr>
          <p:cNvPr id="21524" name="TextBox 17">
            <a:extLst>
              <a:ext uri="{FF2B5EF4-FFF2-40B4-BE49-F238E27FC236}">
                <a16:creationId xmlns:a16="http://schemas.microsoft.com/office/drawing/2014/main" id="{703B74EB-237A-9620-6C26-838BBD35A91A}"/>
              </a:ext>
            </a:extLst>
          </p:cNvPr>
          <p:cNvSpPr txBox="1">
            <a:spLocks noChangeArrowheads="1"/>
          </p:cNvSpPr>
          <p:nvPr/>
        </p:nvSpPr>
        <p:spPr bwMode="auto">
          <a:xfrm>
            <a:off x="593725" y="3049588"/>
            <a:ext cx="1570038"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Known</a:t>
            </a:r>
          </a:p>
          <a:p>
            <a:pPr algn="ctr" eaLnBrk="1" hangingPunct="1"/>
            <a:r>
              <a:rPr lang="en-US" altLang="en-FR" b="1"/>
              <a:t>by others</a:t>
            </a:r>
          </a:p>
        </p:txBody>
      </p:sp>
      <p:sp>
        <p:nvSpPr>
          <p:cNvPr id="21525" name="TextBox 18">
            <a:extLst>
              <a:ext uri="{FF2B5EF4-FFF2-40B4-BE49-F238E27FC236}">
                <a16:creationId xmlns:a16="http://schemas.microsoft.com/office/drawing/2014/main" id="{2E1E8CA3-3DD7-4E78-F512-59967A9B2953}"/>
              </a:ext>
            </a:extLst>
          </p:cNvPr>
          <p:cNvSpPr txBox="1">
            <a:spLocks noChangeArrowheads="1"/>
          </p:cNvSpPr>
          <p:nvPr/>
        </p:nvSpPr>
        <p:spPr bwMode="auto">
          <a:xfrm>
            <a:off x="533400" y="4699000"/>
            <a:ext cx="1604963"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Unknown</a:t>
            </a:r>
          </a:p>
          <a:p>
            <a:pPr algn="ctr" eaLnBrk="1" hangingPunct="1"/>
            <a:r>
              <a:rPr lang="en-US" altLang="en-FR" b="1"/>
              <a:t>by others</a:t>
            </a:r>
          </a:p>
        </p:txBody>
      </p:sp>
      <p:sp>
        <p:nvSpPr>
          <p:cNvPr id="103442" name="Espace réservé du numéro de diapositive 28">
            <a:extLst>
              <a:ext uri="{FF2B5EF4-FFF2-40B4-BE49-F238E27FC236}">
                <a16:creationId xmlns:a16="http://schemas.microsoft.com/office/drawing/2014/main" id="{BDD7ABA2-E393-92A4-555D-B78EAD3B16E6}"/>
              </a:ext>
            </a:extLst>
          </p:cNvPr>
          <p:cNvSpPr>
            <a:spLocks noGrp="1"/>
          </p:cNvSpPr>
          <p:nvPr>
            <p:ph type="sldNum" sz="quarter" idx="12"/>
          </p:nvPr>
        </p:nvSpPr>
        <p:spPr>
          <a:xfrm>
            <a:off x="8534400" y="6248400"/>
            <a:ext cx="3810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07505C75-F737-0E4B-8726-B57248C5794A}" type="slidenum">
              <a:rPr lang="en-US" altLang="en-FR" sz="1400"/>
              <a:pPr eaLnBrk="1" hangingPunct="1"/>
              <a:t>65</a:t>
            </a:fld>
            <a:endParaRPr lang="en-US" altLang="en-FR" sz="1400"/>
          </a:p>
        </p:txBody>
      </p:sp>
      <p:sp>
        <p:nvSpPr>
          <p:cNvPr id="14" name="Rectangle 13">
            <a:extLst>
              <a:ext uri="{FF2B5EF4-FFF2-40B4-BE49-F238E27FC236}">
                <a16:creationId xmlns:a16="http://schemas.microsoft.com/office/drawing/2014/main" id="{499AA8A8-896F-E515-8258-D02D9FC3A449}"/>
              </a:ext>
            </a:extLst>
          </p:cNvPr>
          <p:cNvSpPr>
            <a:spLocks noChangeArrowheads="1"/>
          </p:cNvSpPr>
          <p:nvPr/>
        </p:nvSpPr>
        <p:spPr bwMode="auto">
          <a:xfrm>
            <a:off x="2895600" y="3124200"/>
            <a:ext cx="137160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Open</a:t>
            </a:r>
          </a:p>
          <a:p>
            <a:pPr algn="ctr" eaLnBrk="1" hangingPunct="1"/>
            <a:r>
              <a:rPr lang="en-US" altLang="en-FR" b="1"/>
              <a:t>(arena)</a:t>
            </a:r>
          </a:p>
        </p:txBody>
      </p:sp>
      <p:sp>
        <p:nvSpPr>
          <p:cNvPr id="15" name="Rectangle 14">
            <a:extLst>
              <a:ext uri="{FF2B5EF4-FFF2-40B4-BE49-F238E27FC236}">
                <a16:creationId xmlns:a16="http://schemas.microsoft.com/office/drawing/2014/main" id="{26133A88-F206-5204-EF58-67237E1C9A66}"/>
              </a:ext>
            </a:extLst>
          </p:cNvPr>
          <p:cNvSpPr>
            <a:spLocks noChangeArrowheads="1"/>
          </p:cNvSpPr>
          <p:nvPr/>
        </p:nvSpPr>
        <p:spPr bwMode="auto">
          <a:xfrm>
            <a:off x="5029200" y="3105150"/>
            <a:ext cx="1066800"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Blind </a:t>
            </a:r>
          </a:p>
          <a:p>
            <a:pPr algn="ctr" eaLnBrk="1" hangingPunct="1"/>
            <a:r>
              <a:rPr lang="en-US" altLang="en-FR" b="1"/>
              <a:t>spot</a:t>
            </a:r>
          </a:p>
        </p:txBody>
      </p:sp>
      <p:sp>
        <p:nvSpPr>
          <p:cNvPr id="16" name="Rectangle 15">
            <a:extLst>
              <a:ext uri="{FF2B5EF4-FFF2-40B4-BE49-F238E27FC236}">
                <a16:creationId xmlns:a16="http://schemas.microsoft.com/office/drawing/2014/main" id="{16D22C2B-095C-895C-7FAE-CC7B77E97CCB}"/>
              </a:ext>
            </a:extLst>
          </p:cNvPr>
          <p:cNvSpPr>
            <a:spLocks noChangeArrowheads="1"/>
          </p:cNvSpPr>
          <p:nvPr/>
        </p:nvSpPr>
        <p:spPr bwMode="auto">
          <a:xfrm>
            <a:off x="2819400" y="4724400"/>
            <a:ext cx="137160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Hidden</a:t>
            </a:r>
          </a:p>
          <a:p>
            <a:pPr algn="ctr" eaLnBrk="1" hangingPunct="1"/>
            <a:r>
              <a:rPr lang="en-US" altLang="en-FR" b="1"/>
              <a:t>(behind wall)</a:t>
            </a:r>
          </a:p>
        </p:txBody>
      </p:sp>
      <p:sp>
        <p:nvSpPr>
          <p:cNvPr id="17" name="Rectangle 16">
            <a:extLst>
              <a:ext uri="{FF2B5EF4-FFF2-40B4-BE49-F238E27FC236}">
                <a16:creationId xmlns:a16="http://schemas.microsoft.com/office/drawing/2014/main" id="{FB0D9DAA-0035-588C-FAE0-C90EA4FAEE5C}"/>
              </a:ext>
            </a:extLst>
          </p:cNvPr>
          <p:cNvSpPr>
            <a:spLocks noChangeArrowheads="1"/>
          </p:cNvSpPr>
          <p:nvPr/>
        </p:nvSpPr>
        <p:spPr bwMode="auto">
          <a:xfrm>
            <a:off x="4724400" y="4800600"/>
            <a:ext cx="16002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Unknown</a:t>
            </a:r>
          </a:p>
        </p:txBody>
      </p:sp>
      <p:sp>
        <p:nvSpPr>
          <p:cNvPr id="18" name="TextBox 6">
            <a:extLst>
              <a:ext uri="{FF2B5EF4-FFF2-40B4-BE49-F238E27FC236}">
                <a16:creationId xmlns:a16="http://schemas.microsoft.com/office/drawing/2014/main" id="{430D34C7-E726-4436-F332-66E59C741B50}"/>
              </a:ext>
            </a:extLst>
          </p:cNvPr>
          <p:cNvSpPr txBox="1">
            <a:spLocks noChangeArrowheads="1"/>
          </p:cNvSpPr>
          <p:nvPr/>
        </p:nvSpPr>
        <p:spPr bwMode="auto">
          <a:xfrm>
            <a:off x="457200" y="1752600"/>
            <a:ext cx="1600118" cy="461665"/>
          </a:xfrm>
          <a:prstGeom prst="rect">
            <a:avLst/>
          </a:prstGeom>
          <a:solidFill>
            <a:schemeClr val="bg1"/>
          </a:solidFill>
          <a:ln w="9525">
            <a:solidFill>
              <a:schemeClr val="tx1"/>
            </a:solidFill>
            <a:miter lim="800000"/>
            <a:headEnd/>
            <a:tailEnd/>
          </a:ln>
          <a:scene3d>
            <a:camera prst="orthographicFront"/>
            <a:lightRig rig="threePt" dir="t"/>
          </a:scene3d>
          <a:sp3d>
            <a:bevelT/>
          </a:sp3d>
        </p:spPr>
        <p:txBody>
          <a:bodyPr wrap="none">
            <a:spAutoFit/>
          </a:bodyPr>
          <a:lstStyle/>
          <a:p>
            <a:pPr algn="ctr">
              <a:defRPr/>
            </a:pPr>
            <a:r>
              <a:rPr lang="en-US" altLang="en-US" b="1" dirty="0">
                <a:solidFill>
                  <a:srgbClr val="0070C0"/>
                </a:solidFill>
                <a:latin typeface="Arial" charset="0"/>
                <a:ea typeface="ＭＳ Ｐゴシック" pitchFamily="-84" charset="-128"/>
              </a:rPr>
              <a:t>Solution?</a:t>
            </a:r>
          </a:p>
        </p:txBody>
      </p:sp>
      <p:cxnSp>
        <p:nvCxnSpPr>
          <p:cNvPr id="20" name="Straight Arrow Connector 13">
            <a:extLst>
              <a:ext uri="{FF2B5EF4-FFF2-40B4-BE49-F238E27FC236}">
                <a16:creationId xmlns:a16="http://schemas.microsoft.com/office/drawing/2014/main" id="{C5D28140-3CC6-AFAA-19D3-C0F7C9F0766E}"/>
              </a:ext>
            </a:extLst>
          </p:cNvPr>
          <p:cNvCxnSpPr>
            <a:cxnSpLocks noChangeShapeType="1"/>
          </p:cNvCxnSpPr>
          <p:nvPr/>
        </p:nvCxnSpPr>
        <p:spPr bwMode="auto">
          <a:xfrm rot="16200000" flipH="1">
            <a:off x="894556" y="4398169"/>
            <a:ext cx="3160713" cy="3175"/>
          </a:xfrm>
          <a:prstGeom prst="straightConnector1">
            <a:avLst/>
          </a:prstGeom>
          <a:noFill/>
          <a:ln w="38100">
            <a:solidFill>
              <a:srgbClr val="0000FF"/>
            </a:solidFill>
            <a:round/>
            <a:headEnd type="none" w="sm" len="sm"/>
            <a:tailEnd type="arrow" w="med" len="med"/>
          </a:ln>
          <a:extLst>
            <a:ext uri="{909E8E84-426E-40DD-AFC4-6F175D3DCCD1}">
              <a14:hiddenFill xmlns:a14="http://schemas.microsoft.com/office/drawing/2010/main">
                <a:noFill/>
              </a14:hiddenFill>
            </a:ext>
          </a:extLst>
        </p:spPr>
      </p:cxnSp>
      <p:sp>
        <p:nvSpPr>
          <p:cNvPr id="22" name="TextBox 16">
            <a:extLst>
              <a:ext uri="{FF2B5EF4-FFF2-40B4-BE49-F238E27FC236}">
                <a16:creationId xmlns:a16="http://schemas.microsoft.com/office/drawing/2014/main" id="{30B04A91-959A-A885-BA67-46D0D64C1635}"/>
              </a:ext>
            </a:extLst>
          </p:cNvPr>
          <p:cNvSpPr txBox="1">
            <a:spLocks noChangeArrowheads="1"/>
          </p:cNvSpPr>
          <p:nvPr/>
        </p:nvSpPr>
        <p:spPr bwMode="auto">
          <a:xfrm rot="-5400000">
            <a:off x="1166019" y="4010819"/>
            <a:ext cx="22352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b="1">
                <a:solidFill>
                  <a:srgbClr val="0000FF"/>
                </a:solidFill>
              </a:rPr>
              <a:t>Self Exposure</a:t>
            </a:r>
          </a:p>
        </p:txBody>
      </p:sp>
      <p:cxnSp>
        <p:nvCxnSpPr>
          <p:cNvPr id="23" name="Connecteur droit avec flèche 25">
            <a:extLst>
              <a:ext uri="{FF2B5EF4-FFF2-40B4-BE49-F238E27FC236}">
                <a16:creationId xmlns:a16="http://schemas.microsoft.com/office/drawing/2014/main" id="{96A9EEA5-060D-E1C2-B9A4-F3E14378D0BB}"/>
              </a:ext>
            </a:extLst>
          </p:cNvPr>
          <p:cNvCxnSpPr>
            <a:endCxn id="22" idx="3"/>
          </p:cNvCxnSpPr>
          <p:nvPr/>
        </p:nvCxnSpPr>
        <p:spPr>
          <a:xfrm>
            <a:off x="2057400" y="2209800"/>
            <a:ext cx="227013" cy="91440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sp>
        <p:nvSpPr>
          <p:cNvPr id="24" name="Rectangle 24">
            <a:extLst>
              <a:ext uri="{FF2B5EF4-FFF2-40B4-BE49-F238E27FC236}">
                <a16:creationId xmlns:a16="http://schemas.microsoft.com/office/drawing/2014/main" id="{28ED7AD9-1E2D-848E-0004-4044F5218468}"/>
              </a:ext>
            </a:extLst>
          </p:cNvPr>
          <p:cNvSpPr>
            <a:spLocks noChangeArrowheads="1"/>
          </p:cNvSpPr>
          <p:nvPr/>
        </p:nvSpPr>
        <p:spPr bwMode="auto">
          <a:xfrm>
            <a:off x="4233863" y="6488113"/>
            <a:ext cx="44688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sz="1800"/>
              <a:t>http://en.wikipedia.org/wiki/Johari_window</a:t>
            </a:r>
          </a:p>
        </p:txBody>
      </p:sp>
      <p:sp>
        <p:nvSpPr>
          <p:cNvPr id="25" name="Title 1">
            <a:extLst>
              <a:ext uri="{FF2B5EF4-FFF2-40B4-BE49-F238E27FC236}">
                <a16:creationId xmlns:a16="http://schemas.microsoft.com/office/drawing/2014/main" id="{4F85853F-B775-C501-6B83-341F09332853}"/>
              </a:ext>
            </a:extLst>
          </p:cNvPr>
          <p:cNvSpPr txBox="1">
            <a:spLocks/>
          </p:cNvSpPr>
          <p:nvPr/>
        </p:nvSpPr>
        <p:spPr bwMode="auto">
          <a:xfrm>
            <a:off x="609600" y="-273050"/>
            <a:ext cx="8229600" cy="1143000"/>
          </a:xfrm>
          <a:prstGeom prst="rect">
            <a:avLst/>
          </a:prstGeom>
          <a:noFill/>
          <a:ln>
            <a:noFill/>
          </a:ln>
        </p:spPr>
        <p:txBody>
          <a:bodyPr anchor="ctr"/>
          <a:lstStyle>
            <a:lvl1pPr algn="ctr" rtl="0" eaLnBrk="0" fontAlgn="base" hangingPunct="0">
              <a:spcBef>
                <a:spcPct val="0"/>
              </a:spcBef>
              <a:spcAft>
                <a:spcPct val="0"/>
              </a:spcAft>
              <a:defRPr sz="4400">
                <a:solidFill>
                  <a:schemeClr val="tx2"/>
                </a:solidFill>
                <a:latin typeface="+mj-lt"/>
                <a:ea typeface="ＭＳ Ｐゴシック" pitchFamily="-84" charset="-128"/>
                <a:cs typeface="+mj-cs"/>
              </a:defRPr>
            </a:lvl1pPr>
            <a:lvl2pPr algn="ctr" rtl="0" eaLnBrk="0" fontAlgn="base" hangingPunct="0">
              <a:spcBef>
                <a:spcPct val="0"/>
              </a:spcBef>
              <a:spcAft>
                <a:spcPct val="0"/>
              </a:spcAft>
              <a:defRPr sz="4400">
                <a:solidFill>
                  <a:schemeClr val="tx2"/>
                </a:solidFill>
                <a:latin typeface="Arial" charset="0"/>
                <a:ea typeface="ＭＳ Ｐゴシック" pitchFamily="-84" charset="-128"/>
              </a:defRPr>
            </a:lvl2pPr>
            <a:lvl3pPr algn="ctr" rtl="0" eaLnBrk="0" fontAlgn="base" hangingPunct="0">
              <a:spcBef>
                <a:spcPct val="0"/>
              </a:spcBef>
              <a:spcAft>
                <a:spcPct val="0"/>
              </a:spcAft>
              <a:defRPr sz="4400">
                <a:solidFill>
                  <a:schemeClr val="tx2"/>
                </a:solidFill>
                <a:latin typeface="Arial" charset="0"/>
                <a:ea typeface="ＭＳ Ｐゴシック" pitchFamily="-84" charset="-128"/>
              </a:defRPr>
            </a:lvl3pPr>
            <a:lvl4pPr algn="ctr" rtl="0" eaLnBrk="0" fontAlgn="base" hangingPunct="0">
              <a:spcBef>
                <a:spcPct val="0"/>
              </a:spcBef>
              <a:spcAft>
                <a:spcPct val="0"/>
              </a:spcAft>
              <a:defRPr sz="4400">
                <a:solidFill>
                  <a:schemeClr val="tx2"/>
                </a:solidFill>
                <a:latin typeface="Arial" charset="0"/>
                <a:ea typeface="ＭＳ Ｐゴシック" pitchFamily="-84" charset="-128"/>
              </a:defRPr>
            </a:lvl4pPr>
            <a:lvl5pPr algn="ctr" rtl="0" eaLnBrk="0" fontAlgn="base" hangingPunct="0">
              <a:spcBef>
                <a:spcPct val="0"/>
              </a:spcBef>
              <a:spcAft>
                <a:spcPct val="0"/>
              </a:spcAft>
              <a:defRPr sz="4400">
                <a:solidFill>
                  <a:schemeClr val="tx2"/>
                </a:solidFill>
                <a:latin typeface="Arial" charset="0"/>
                <a:ea typeface="ＭＳ Ｐゴシック" pitchFamily="-84" charset="-128"/>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a:defRPr/>
            </a:pPr>
            <a:r>
              <a:rPr lang="en-US" sz="4000" b="1" kern="0" dirty="0">
                <a:solidFill>
                  <a:srgbClr val="0070C0"/>
                </a:solidFill>
                <a:effectLst>
                  <a:outerShdw blurRad="38100" dist="38100" dir="2700000" algn="tl">
                    <a:srgbClr val="000000">
                      <a:alpha val="43137"/>
                    </a:srgbClr>
                  </a:outerShdw>
                </a:effectLst>
                <a:ea typeface="+mj-ea"/>
              </a:rPr>
              <a:t>Helping you understand yourself</a:t>
            </a:r>
          </a:p>
        </p:txBody>
      </p:sp>
    </p:spTree>
    <p:extLst>
      <p:ext uri="{BB962C8B-B14F-4D97-AF65-F5344CB8AC3E}">
        <p14:creationId xmlns:p14="http://schemas.microsoft.com/office/powerpoint/2010/main" val="36397515"/>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3" presetClass="entr" presetSubtype="16" fill="hold" nodeType="afterEffect">
                                  <p:stCondLst>
                                    <p:cond delay="0"/>
                                  </p:stCondLst>
                                  <p:childTnLst>
                                    <p:set>
                                      <p:cBhvr>
                                        <p:cTn id="6" dur="1" fill="hold">
                                          <p:stCondLst>
                                            <p:cond delay="0"/>
                                          </p:stCondLst>
                                        </p:cTn>
                                        <p:tgtEl>
                                          <p:spTgt spid="22530"/>
                                        </p:tgtEl>
                                        <p:attrNameLst>
                                          <p:attrName>style.visibility</p:attrName>
                                        </p:attrNameLst>
                                      </p:cBhvr>
                                      <p:to>
                                        <p:strVal val="visible"/>
                                      </p:to>
                                    </p:set>
                                    <p:anim calcmode="lin" valueType="num">
                                      <p:cBhvr>
                                        <p:cTn id="7" dur="500" fill="hold"/>
                                        <p:tgtEl>
                                          <p:spTgt spid="22530"/>
                                        </p:tgtEl>
                                        <p:attrNameLst>
                                          <p:attrName>ppt_w</p:attrName>
                                        </p:attrNameLst>
                                      </p:cBhvr>
                                      <p:tavLst>
                                        <p:tav tm="0">
                                          <p:val>
                                            <p:fltVal val="0"/>
                                          </p:val>
                                        </p:tav>
                                        <p:tav tm="100000">
                                          <p:val>
                                            <p:strVal val="#ppt_w"/>
                                          </p:val>
                                        </p:tav>
                                      </p:tavLst>
                                    </p:anim>
                                    <p:anim calcmode="lin" valueType="num">
                                      <p:cBhvr>
                                        <p:cTn id="8" dur="500" fill="hold"/>
                                        <p:tgtEl>
                                          <p:spTgt spid="22530"/>
                                        </p:tgtEl>
                                        <p:attrNameLst>
                                          <p:attrName>ppt_h</p:attrName>
                                        </p:attrNameLst>
                                      </p:cBhvr>
                                      <p:tavLst>
                                        <p:tav tm="0">
                                          <p:val>
                                            <p:fltVal val="0"/>
                                          </p:val>
                                        </p:tav>
                                        <p:tav tm="100000">
                                          <p:val>
                                            <p:strVal val="#ppt_h"/>
                                          </p:val>
                                        </p:tav>
                                      </p:tavLst>
                                    </p:anim>
                                  </p:childTnLst>
                                </p:cTn>
                              </p:par>
                            </p:childTnLst>
                          </p:cTn>
                        </p:par>
                        <p:par>
                          <p:cTn id="9" fill="hold" nodeType="afterGroup">
                            <p:stCondLst>
                              <p:cond delay="500"/>
                            </p:stCondLst>
                            <p:childTnLst>
                              <p:par>
                                <p:cTn id="10" presetID="23" presetClass="entr" presetSubtype="16" fill="hold" nodeType="afterEffect">
                                  <p:stCondLst>
                                    <p:cond delay="0"/>
                                  </p:stCondLst>
                                  <p:childTnLst>
                                    <p:set>
                                      <p:cBhvr>
                                        <p:cTn id="11" dur="1" fill="hold">
                                          <p:stCondLst>
                                            <p:cond delay="0"/>
                                          </p:stCondLst>
                                        </p:cTn>
                                        <p:tgtEl>
                                          <p:spTgt spid="25"/>
                                        </p:tgtEl>
                                        <p:attrNameLst>
                                          <p:attrName>style.visibility</p:attrName>
                                        </p:attrNameLst>
                                      </p:cBhvr>
                                      <p:to>
                                        <p:strVal val="visible"/>
                                      </p:to>
                                    </p:set>
                                    <p:anim calcmode="lin" valueType="num">
                                      <p:cBhvr>
                                        <p:cTn id="12" dur="500" fill="hold"/>
                                        <p:tgtEl>
                                          <p:spTgt spid="25"/>
                                        </p:tgtEl>
                                        <p:attrNameLst>
                                          <p:attrName>ppt_w</p:attrName>
                                        </p:attrNameLst>
                                      </p:cBhvr>
                                      <p:tavLst>
                                        <p:tav tm="0">
                                          <p:val>
                                            <p:fltVal val="0"/>
                                          </p:val>
                                        </p:tav>
                                        <p:tav tm="100000">
                                          <p:val>
                                            <p:strVal val="#ppt_w"/>
                                          </p:val>
                                        </p:tav>
                                      </p:tavLst>
                                    </p:anim>
                                    <p:anim calcmode="lin" valueType="num">
                                      <p:cBhvr>
                                        <p:cTn id="13" dur="500" fill="hold"/>
                                        <p:tgtEl>
                                          <p:spTgt spid="25"/>
                                        </p:tgtEl>
                                        <p:attrNameLst>
                                          <p:attrName>ppt_h</p:attrName>
                                        </p:attrNameLst>
                                      </p:cBhvr>
                                      <p:tavLst>
                                        <p:tav tm="0">
                                          <p:val>
                                            <p:fltVal val="0"/>
                                          </p:val>
                                        </p:tav>
                                        <p:tav tm="100000">
                                          <p:val>
                                            <p:strVal val="#ppt_h"/>
                                          </p:val>
                                        </p:tav>
                                      </p:tavLst>
                                    </p:anim>
                                  </p:childTnLst>
                                </p:cTn>
                              </p:par>
                            </p:childTnLst>
                          </p:cTn>
                        </p:par>
                      </p:childTnLst>
                    </p:cTn>
                  </p:par>
                  <p:par>
                    <p:cTn id="14" fill="hold" nodeType="clickPar">
                      <p:stCondLst>
                        <p:cond delay="indefinite"/>
                      </p:stCondLst>
                      <p:childTnLst>
                        <p:par>
                          <p:cTn id="15" fill="hold" nodeType="withGroup">
                            <p:stCondLst>
                              <p:cond delay="0"/>
                            </p:stCondLst>
                            <p:childTnLst>
                              <p:par>
                                <p:cTn id="16" presetID="1" presetClass="exit" presetSubtype="0" fill="hold" nodeType="clickEffect">
                                  <p:stCondLst>
                                    <p:cond delay="0"/>
                                  </p:stCondLst>
                                  <p:childTnLst>
                                    <p:set>
                                      <p:cBhvr>
                                        <p:cTn id="17" dur="1" fill="hold">
                                          <p:stCondLst>
                                            <p:cond delay="0"/>
                                          </p:stCondLst>
                                        </p:cTn>
                                        <p:tgtEl>
                                          <p:spTgt spid="25"/>
                                        </p:tgtEl>
                                        <p:attrNameLst>
                                          <p:attrName>style.visibility</p:attrName>
                                        </p:attrNameLst>
                                      </p:cBhvr>
                                      <p:to>
                                        <p:strVal val="hidden"/>
                                      </p:to>
                                    </p:set>
                                  </p:childTnLst>
                                </p:cTn>
                              </p:par>
                            </p:childTnLst>
                          </p:cTn>
                        </p:par>
                        <p:par>
                          <p:cTn id="18" fill="hold" nodeType="afterGroup">
                            <p:stCondLst>
                              <p:cond delay="0"/>
                            </p:stCondLst>
                            <p:childTnLst>
                              <p:par>
                                <p:cTn id="19" presetID="1" presetClass="entr" presetSubtype="0" fill="hold" nodeType="afterEffect">
                                  <p:stCondLst>
                                    <p:cond delay="0"/>
                                  </p:stCondLst>
                                  <p:childTnLst>
                                    <p:set>
                                      <p:cBhvr>
                                        <p:cTn id="20" dur="1" fill="hold">
                                          <p:stCondLst>
                                            <p:cond delay="0"/>
                                          </p:stCondLst>
                                        </p:cTn>
                                        <p:tgtEl>
                                          <p:spTgt spid="24"/>
                                        </p:tgtEl>
                                        <p:attrNameLst>
                                          <p:attrName>style.visibility</p:attrName>
                                        </p:attrNameLst>
                                      </p:cBhvr>
                                      <p:to>
                                        <p:strVal val="visible"/>
                                      </p:to>
                                    </p:set>
                                  </p:childTnLst>
                                </p:cTn>
                              </p:par>
                            </p:childTnLst>
                          </p:cTn>
                        </p:par>
                        <p:par>
                          <p:cTn id="21" fill="hold" nodeType="afterGroup">
                            <p:stCondLst>
                              <p:cond delay="0"/>
                            </p:stCondLst>
                            <p:childTnLst>
                              <p:par>
                                <p:cTn id="22" presetID="23" presetClass="entr" presetSubtype="16"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p:cTn id="24" dur="500" fill="hold"/>
                                        <p:tgtEl>
                                          <p:spTgt spid="6"/>
                                        </p:tgtEl>
                                        <p:attrNameLst>
                                          <p:attrName>ppt_w</p:attrName>
                                        </p:attrNameLst>
                                      </p:cBhvr>
                                      <p:tavLst>
                                        <p:tav tm="0">
                                          <p:val>
                                            <p:fltVal val="0"/>
                                          </p:val>
                                        </p:tav>
                                        <p:tav tm="100000">
                                          <p:val>
                                            <p:strVal val="#ppt_w"/>
                                          </p:val>
                                        </p:tav>
                                      </p:tavLst>
                                    </p:anim>
                                    <p:anim calcmode="lin" valueType="num">
                                      <p:cBhvr>
                                        <p:cTn id="25" dur="500" fill="hold"/>
                                        <p:tgtEl>
                                          <p:spTgt spid="6"/>
                                        </p:tgtEl>
                                        <p:attrNameLst>
                                          <p:attrName>ppt_h</p:attrName>
                                        </p:attrNameLst>
                                      </p:cBhvr>
                                      <p:tavLst>
                                        <p:tav tm="0">
                                          <p:val>
                                            <p:fltVal val="0"/>
                                          </p:val>
                                        </p:tav>
                                        <p:tav tm="100000">
                                          <p:val>
                                            <p:strVal val="#ppt_h"/>
                                          </p:val>
                                        </p:tav>
                                      </p:tavLst>
                                    </p:anim>
                                  </p:childTnLst>
                                </p:cTn>
                              </p:par>
                            </p:childTnLst>
                          </p:cTn>
                        </p:par>
                      </p:childTnLst>
                    </p:cTn>
                  </p:par>
                  <p:par>
                    <p:cTn id="26" fill="hold" nodeType="clickPar">
                      <p:stCondLst>
                        <p:cond delay="indefinite"/>
                      </p:stCondLst>
                      <p:childTnLst>
                        <p:par>
                          <p:cTn id="27" fill="hold" nodeType="withGroup">
                            <p:stCondLst>
                              <p:cond delay="0"/>
                            </p:stCondLst>
                            <p:childTnLst>
                              <p:par>
                                <p:cTn id="28" presetID="22" presetClass="entr" presetSubtype="1" fill="hold" nodeType="clickEffect">
                                  <p:stCondLst>
                                    <p:cond delay="0"/>
                                  </p:stCondLst>
                                  <p:childTnLst>
                                    <p:set>
                                      <p:cBhvr>
                                        <p:cTn id="29" dur="1" fill="hold">
                                          <p:stCondLst>
                                            <p:cond delay="0"/>
                                          </p:stCondLst>
                                        </p:cTn>
                                        <p:tgtEl>
                                          <p:spTgt spid="21518"/>
                                        </p:tgtEl>
                                        <p:attrNameLst>
                                          <p:attrName>style.visibility</p:attrName>
                                        </p:attrNameLst>
                                      </p:cBhvr>
                                      <p:to>
                                        <p:strVal val="visible"/>
                                      </p:to>
                                    </p:set>
                                    <p:animEffect transition="in" filter="wipe(up)">
                                      <p:cBhvr>
                                        <p:cTn id="30" dur="1000"/>
                                        <p:tgtEl>
                                          <p:spTgt spid="21518"/>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22" presetClass="entr" presetSubtype="1" fill="hold" nodeType="clickEffect">
                                  <p:stCondLst>
                                    <p:cond delay="0"/>
                                  </p:stCondLst>
                                  <p:childTnLst>
                                    <p:set>
                                      <p:cBhvr>
                                        <p:cTn id="34" dur="1" fill="hold">
                                          <p:stCondLst>
                                            <p:cond delay="0"/>
                                          </p:stCondLst>
                                        </p:cTn>
                                        <p:tgtEl>
                                          <p:spTgt spid="21521"/>
                                        </p:tgtEl>
                                        <p:attrNameLst>
                                          <p:attrName>style.visibility</p:attrName>
                                        </p:attrNameLst>
                                      </p:cBhvr>
                                      <p:to>
                                        <p:strVal val="visible"/>
                                      </p:to>
                                    </p:set>
                                    <p:animEffect transition="in" filter="wipe(up)">
                                      <p:cBhvr>
                                        <p:cTn id="35" dur="1000"/>
                                        <p:tgtEl>
                                          <p:spTgt spid="21521"/>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22" presetClass="entr" presetSubtype="1" fill="hold" nodeType="clickEffect">
                                  <p:stCondLst>
                                    <p:cond delay="0"/>
                                  </p:stCondLst>
                                  <p:childTnLst>
                                    <p:set>
                                      <p:cBhvr>
                                        <p:cTn id="39" dur="1" fill="hold">
                                          <p:stCondLst>
                                            <p:cond delay="0"/>
                                          </p:stCondLst>
                                        </p:cTn>
                                        <p:tgtEl>
                                          <p:spTgt spid="21524"/>
                                        </p:tgtEl>
                                        <p:attrNameLst>
                                          <p:attrName>style.visibility</p:attrName>
                                        </p:attrNameLst>
                                      </p:cBhvr>
                                      <p:to>
                                        <p:strVal val="visible"/>
                                      </p:to>
                                    </p:set>
                                    <p:animEffect transition="in" filter="wipe(up)">
                                      <p:cBhvr>
                                        <p:cTn id="40" dur="1000"/>
                                        <p:tgtEl>
                                          <p:spTgt spid="21524"/>
                                        </p:tgtEl>
                                      </p:cBhvr>
                                    </p:animEffect>
                                  </p:childTnLst>
                                </p:cTn>
                              </p:par>
                            </p:childTnLst>
                          </p:cTn>
                        </p:par>
                      </p:childTnLst>
                    </p:cTn>
                  </p:par>
                  <p:par>
                    <p:cTn id="41" fill="hold" nodeType="clickPar">
                      <p:stCondLst>
                        <p:cond delay="indefinite"/>
                      </p:stCondLst>
                      <p:childTnLst>
                        <p:par>
                          <p:cTn id="42" fill="hold" nodeType="withGroup">
                            <p:stCondLst>
                              <p:cond delay="0"/>
                            </p:stCondLst>
                            <p:childTnLst>
                              <p:par>
                                <p:cTn id="43" presetID="22" presetClass="entr" presetSubtype="1" fill="hold" nodeType="clickEffect">
                                  <p:stCondLst>
                                    <p:cond delay="0"/>
                                  </p:stCondLst>
                                  <p:childTnLst>
                                    <p:set>
                                      <p:cBhvr>
                                        <p:cTn id="44" dur="1" fill="hold">
                                          <p:stCondLst>
                                            <p:cond delay="0"/>
                                          </p:stCondLst>
                                        </p:cTn>
                                        <p:tgtEl>
                                          <p:spTgt spid="21525"/>
                                        </p:tgtEl>
                                        <p:attrNameLst>
                                          <p:attrName>style.visibility</p:attrName>
                                        </p:attrNameLst>
                                      </p:cBhvr>
                                      <p:to>
                                        <p:strVal val="visible"/>
                                      </p:to>
                                    </p:set>
                                    <p:animEffect transition="in" filter="wipe(up)">
                                      <p:cBhvr>
                                        <p:cTn id="45" dur="1000"/>
                                        <p:tgtEl>
                                          <p:spTgt spid="21525"/>
                                        </p:tgtEl>
                                      </p:cBhvr>
                                    </p:animEffect>
                                  </p:childTnLst>
                                </p:cTn>
                              </p:par>
                            </p:childTnLst>
                          </p:cTn>
                        </p:par>
                      </p:childTnLst>
                    </p:cTn>
                  </p:par>
                  <p:par>
                    <p:cTn id="46" fill="hold" nodeType="clickPar">
                      <p:stCondLst>
                        <p:cond delay="indefinite"/>
                      </p:stCondLst>
                      <p:childTnLst>
                        <p:par>
                          <p:cTn id="47" fill="hold" nodeType="withGroup">
                            <p:stCondLst>
                              <p:cond delay="0"/>
                            </p:stCondLst>
                            <p:childTnLst>
                              <p:par>
                                <p:cTn id="48" presetID="23" presetClass="entr" presetSubtype="16" fill="hold" nodeType="clickEffect">
                                  <p:stCondLst>
                                    <p:cond delay="0"/>
                                  </p:stCondLst>
                                  <p:childTnLst>
                                    <p:set>
                                      <p:cBhvr>
                                        <p:cTn id="49" dur="1" fill="hold">
                                          <p:stCondLst>
                                            <p:cond delay="0"/>
                                          </p:stCondLst>
                                        </p:cTn>
                                        <p:tgtEl>
                                          <p:spTgt spid="14"/>
                                        </p:tgtEl>
                                        <p:attrNameLst>
                                          <p:attrName>style.visibility</p:attrName>
                                        </p:attrNameLst>
                                      </p:cBhvr>
                                      <p:to>
                                        <p:strVal val="visible"/>
                                      </p:to>
                                    </p:set>
                                    <p:anim calcmode="lin" valueType="num">
                                      <p:cBhvr>
                                        <p:cTn id="50" dur="500" fill="hold"/>
                                        <p:tgtEl>
                                          <p:spTgt spid="14"/>
                                        </p:tgtEl>
                                        <p:attrNameLst>
                                          <p:attrName>ppt_w</p:attrName>
                                        </p:attrNameLst>
                                      </p:cBhvr>
                                      <p:tavLst>
                                        <p:tav tm="0">
                                          <p:val>
                                            <p:fltVal val="0"/>
                                          </p:val>
                                        </p:tav>
                                        <p:tav tm="100000">
                                          <p:val>
                                            <p:strVal val="#ppt_w"/>
                                          </p:val>
                                        </p:tav>
                                      </p:tavLst>
                                    </p:anim>
                                    <p:anim calcmode="lin" valueType="num">
                                      <p:cBhvr>
                                        <p:cTn id="51" dur="500" fill="hold"/>
                                        <p:tgtEl>
                                          <p:spTgt spid="14"/>
                                        </p:tgtEl>
                                        <p:attrNameLst>
                                          <p:attrName>ppt_h</p:attrName>
                                        </p:attrNameLst>
                                      </p:cBhvr>
                                      <p:tavLst>
                                        <p:tav tm="0">
                                          <p:val>
                                            <p:fltVal val="0"/>
                                          </p:val>
                                        </p:tav>
                                        <p:tav tm="100000">
                                          <p:val>
                                            <p:strVal val="#ppt_h"/>
                                          </p:val>
                                        </p:tav>
                                      </p:tavLst>
                                    </p:anim>
                                  </p:childTnLst>
                                </p:cTn>
                              </p:par>
                            </p:childTnLst>
                          </p:cTn>
                        </p:par>
                      </p:childTnLst>
                    </p:cTn>
                  </p:par>
                  <p:par>
                    <p:cTn id="52" fill="hold" nodeType="clickPar">
                      <p:stCondLst>
                        <p:cond delay="indefinite"/>
                      </p:stCondLst>
                      <p:childTnLst>
                        <p:par>
                          <p:cTn id="53" fill="hold" nodeType="withGroup">
                            <p:stCondLst>
                              <p:cond delay="0"/>
                            </p:stCondLst>
                            <p:childTnLst>
                              <p:par>
                                <p:cTn id="54" presetID="22" presetClass="entr" presetSubtype="1" fill="hold" nodeType="clickEffect">
                                  <p:stCondLst>
                                    <p:cond delay="0"/>
                                  </p:stCondLst>
                                  <p:childTnLst>
                                    <p:set>
                                      <p:cBhvr>
                                        <p:cTn id="55" dur="1" fill="hold">
                                          <p:stCondLst>
                                            <p:cond delay="0"/>
                                          </p:stCondLst>
                                        </p:cTn>
                                        <p:tgtEl>
                                          <p:spTgt spid="15"/>
                                        </p:tgtEl>
                                        <p:attrNameLst>
                                          <p:attrName>style.visibility</p:attrName>
                                        </p:attrNameLst>
                                      </p:cBhvr>
                                      <p:to>
                                        <p:strVal val="visible"/>
                                      </p:to>
                                    </p:set>
                                    <p:animEffect transition="in" filter="wipe(up)">
                                      <p:cBhvr>
                                        <p:cTn id="56" dur="1000"/>
                                        <p:tgtEl>
                                          <p:spTgt spid="15"/>
                                        </p:tgtEl>
                                      </p:cBhvr>
                                    </p:animEffect>
                                  </p:childTnLst>
                                </p:cTn>
                              </p:par>
                            </p:childTnLst>
                          </p:cTn>
                        </p:par>
                      </p:childTnLst>
                    </p:cTn>
                  </p:par>
                  <p:par>
                    <p:cTn id="57" fill="hold" nodeType="clickPar">
                      <p:stCondLst>
                        <p:cond delay="indefinite"/>
                      </p:stCondLst>
                      <p:childTnLst>
                        <p:par>
                          <p:cTn id="58" fill="hold" nodeType="withGroup">
                            <p:stCondLst>
                              <p:cond delay="0"/>
                            </p:stCondLst>
                            <p:childTnLst>
                              <p:par>
                                <p:cTn id="59" presetID="22" presetClass="entr" presetSubtype="1" fill="hold" nodeType="clickEffect">
                                  <p:stCondLst>
                                    <p:cond delay="0"/>
                                  </p:stCondLst>
                                  <p:childTnLst>
                                    <p:set>
                                      <p:cBhvr>
                                        <p:cTn id="60" dur="1" fill="hold">
                                          <p:stCondLst>
                                            <p:cond delay="0"/>
                                          </p:stCondLst>
                                        </p:cTn>
                                        <p:tgtEl>
                                          <p:spTgt spid="16"/>
                                        </p:tgtEl>
                                        <p:attrNameLst>
                                          <p:attrName>style.visibility</p:attrName>
                                        </p:attrNameLst>
                                      </p:cBhvr>
                                      <p:to>
                                        <p:strVal val="visible"/>
                                      </p:to>
                                    </p:set>
                                    <p:animEffect transition="in" filter="wipe(up)">
                                      <p:cBhvr>
                                        <p:cTn id="61" dur="1000"/>
                                        <p:tgtEl>
                                          <p:spTgt spid="16"/>
                                        </p:tgtEl>
                                      </p:cBhvr>
                                    </p:animEffect>
                                  </p:childTnLst>
                                </p:cTn>
                              </p:par>
                            </p:childTnLst>
                          </p:cTn>
                        </p:par>
                      </p:childTnLst>
                    </p:cTn>
                  </p:par>
                  <p:par>
                    <p:cTn id="62" fill="hold" nodeType="clickPar">
                      <p:stCondLst>
                        <p:cond delay="indefinite"/>
                      </p:stCondLst>
                      <p:childTnLst>
                        <p:par>
                          <p:cTn id="63" fill="hold" nodeType="withGroup">
                            <p:stCondLst>
                              <p:cond delay="0"/>
                            </p:stCondLst>
                            <p:childTnLst>
                              <p:par>
                                <p:cTn id="64" presetID="22" presetClass="entr" presetSubtype="1" fill="hold" nodeType="clickEffect">
                                  <p:stCondLst>
                                    <p:cond delay="0"/>
                                  </p:stCondLst>
                                  <p:childTnLst>
                                    <p:set>
                                      <p:cBhvr>
                                        <p:cTn id="65" dur="1" fill="hold">
                                          <p:stCondLst>
                                            <p:cond delay="0"/>
                                          </p:stCondLst>
                                        </p:cTn>
                                        <p:tgtEl>
                                          <p:spTgt spid="17"/>
                                        </p:tgtEl>
                                        <p:attrNameLst>
                                          <p:attrName>style.visibility</p:attrName>
                                        </p:attrNameLst>
                                      </p:cBhvr>
                                      <p:to>
                                        <p:strVal val="visible"/>
                                      </p:to>
                                    </p:set>
                                    <p:animEffect transition="in" filter="wipe(up)">
                                      <p:cBhvr>
                                        <p:cTn id="66" dur="1000"/>
                                        <p:tgtEl>
                                          <p:spTgt spid="17"/>
                                        </p:tgtEl>
                                      </p:cBhvr>
                                    </p:animEffect>
                                  </p:childTnLst>
                                </p:cTn>
                              </p:par>
                            </p:childTnLst>
                          </p:cTn>
                        </p:par>
                        <p:par>
                          <p:cTn id="67" fill="hold" nodeType="afterGroup">
                            <p:stCondLst>
                              <p:cond delay="1000"/>
                            </p:stCondLst>
                            <p:childTnLst>
                              <p:par>
                                <p:cTn id="68" presetID="26" presetClass="emph" presetSubtype="0" repeatCount="3000" fill="hold" nodeType="afterEffect">
                                  <p:stCondLst>
                                    <p:cond delay="0"/>
                                  </p:stCondLst>
                                  <p:childTnLst>
                                    <p:animEffect transition="out" filter="fade">
                                      <p:cBhvr>
                                        <p:cTn id="69" dur="500" tmFilter="0, 0; .2, .5; .8, .5; 1, 0"/>
                                        <p:tgtEl>
                                          <p:spTgt spid="16"/>
                                        </p:tgtEl>
                                      </p:cBhvr>
                                    </p:animEffect>
                                    <p:animScale>
                                      <p:cBhvr>
                                        <p:cTn id="70" dur="250" autoRev="1" fill="hold"/>
                                        <p:tgtEl>
                                          <p:spTgt spid="16"/>
                                        </p:tgtEl>
                                      </p:cBhvr>
                                      <p:by x="105000" y="105000"/>
                                    </p:animScale>
                                  </p:childTnLst>
                                </p:cTn>
                              </p:par>
                            </p:childTnLst>
                          </p:cTn>
                        </p:par>
                        <p:par>
                          <p:cTn id="71" fill="hold" nodeType="afterGroup">
                            <p:stCondLst>
                              <p:cond delay="2500"/>
                            </p:stCondLst>
                            <p:childTnLst>
                              <p:par>
                                <p:cTn id="72" presetID="9" presetClass="entr" presetSubtype="0" fill="hold" nodeType="afterEffect">
                                  <p:stCondLst>
                                    <p:cond delay="0"/>
                                  </p:stCondLst>
                                  <p:childTnLst>
                                    <p:set>
                                      <p:cBhvr>
                                        <p:cTn id="73" dur="1" fill="hold">
                                          <p:stCondLst>
                                            <p:cond delay="0"/>
                                          </p:stCondLst>
                                        </p:cTn>
                                        <p:tgtEl>
                                          <p:spTgt spid="18"/>
                                        </p:tgtEl>
                                        <p:attrNameLst>
                                          <p:attrName>style.visibility</p:attrName>
                                        </p:attrNameLst>
                                      </p:cBhvr>
                                      <p:to>
                                        <p:strVal val="visible"/>
                                      </p:to>
                                    </p:set>
                                    <p:animEffect transition="in" filter="dissolve">
                                      <p:cBhvr>
                                        <p:cTn id="74" dur="500"/>
                                        <p:tgtEl>
                                          <p:spTgt spid="18"/>
                                        </p:tgtEl>
                                      </p:cBhvr>
                                    </p:animEffect>
                                  </p:childTnLst>
                                </p:cTn>
                              </p:par>
                            </p:childTnLst>
                          </p:cTn>
                        </p:par>
                      </p:childTnLst>
                    </p:cTn>
                  </p:par>
                  <p:par>
                    <p:cTn id="75" fill="hold" nodeType="clickPar">
                      <p:stCondLst>
                        <p:cond delay="indefinite"/>
                      </p:stCondLst>
                      <p:childTnLst>
                        <p:par>
                          <p:cTn id="76" fill="hold" nodeType="withGroup">
                            <p:stCondLst>
                              <p:cond delay="0"/>
                            </p:stCondLst>
                            <p:childTnLst>
                              <p:par>
                                <p:cTn id="77" presetID="22" presetClass="entr" presetSubtype="1" fill="hold" nodeType="clickEffect">
                                  <p:stCondLst>
                                    <p:cond delay="0"/>
                                  </p:stCondLst>
                                  <p:childTnLst>
                                    <p:set>
                                      <p:cBhvr>
                                        <p:cTn id="78" dur="1" fill="hold">
                                          <p:stCondLst>
                                            <p:cond delay="0"/>
                                          </p:stCondLst>
                                        </p:cTn>
                                        <p:tgtEl>
                                          <p:spTgt spid="23"/>
                                        </p:tgtEl>
                                        <p:attrNameLst>
                                          <p:attrName>style.visibility</p:attrName>
                                        </p:attrNameLst>
                                      </p:cBhvr>
                                      <p:to>
                                        <p:strVal val="visible"/>
                                      </p:to>
                                    </p:set>
                                    <p:animEffect transition="in" filter="wipe(up)">
                                      <p:cBhvr>
                                        <p:cTn id="79" dur="1000"/>
                                        <p:tgtEl>
                                          <p:spTgt spid="23"/>
                                        </p:tgtEl>
                                      </p:cBhvr>
                                    </p:animEffect>
                                  </p:childTnLst>
                                </p:cTn>
                              </p:par>
                            </p:childTnLst>
                          </p:cTn>
                        </p:par>
                        <p:par>
                          <p:cTn id="80" fill="hold" nodeType="afterGroup">
                            <p:stCondLst>
                              <p:cond delay="1000"/>
                            </p:stCondLst>
                            <p:childTnLst>
                              <p:par>
                                <p:cTn id="81" presetID="22" presetClass="entr" presetSubtype="1" fill="hold" nodeType="afterEffect">
                                  <p:stCondLst>
                                    <p:cond delay="0"/>
                                  </p:stCondLst>
                                  <p:childTnLst>
                                    <p:set>
                                      <p:cBhvr>
                                        <p:cTn id="82" dur="1" fill="hold">
                                          <p:stCondLst>
                                            <p:cond delay="0"/>
                                          </p:stCondLst>
                                        </p:cTn>
                                        <p:tgtEl>
                                          <p:spTgt spid="22"/>
                                        </p:tgtEl>
                                        <p:attrNameLst>
                                          <p:attrName>style.visibility</p:attrName>
                                        </p:attrNameLst>
                                      </p:cBhvr>
                                      <p:to>
                                        <p:strVal val="visible"/>
                                      </p:to>
                                    </p:set>
                                    <p:animEffect transition="in" filter="wipe(up)">
                                      <p:cBhvr>
                                        <p:cTn id="83" dur="1000"/>
                                        <p:tgtEl>
                                          <p:spTgt spid="22"/>
                                        </p:tgtEl>
                                      </p:cBhvr>
                                    </p:animEffect>
                                  </p:childTnLst>
                                </p:cTn>
                              </p:par>
                            </p:childTnLst>
                          </p:cTn>
                        </p:par>
                        <p:par>
                          <p:cTn id="84" fill="hold" nodeType="afterGroup">
                            <p:stCondLst>
                              <p:cond delay="2000"/>
                            </p:stCondLst>
                            <p:childTnLst>
                              <p:par>
                                <p:cTn id="85" presetID="22" presetClass="entr" presetSubtype="1" fill="hold" nodeType="afterEffect">
                                  <p:stCondLst>
                                    <p:cond delay="0"/>
                                  </p:stCondLst>
                                  <p:childTnLst>
                                    <p:set>
                                      <p:cBhvr>
                                        <p:cTn id="86" dur="1" fill="hold">
                                          <p:stCondLst>
                                            <p:cond delay="0"/>
                                          </p:stCondLst>
                                        </p:cTn>
                                        <p:tgtEl>
                                          <p:spTgt spid="20"/>
                                        </p:tgtEl>
                                        <p:attrNameLst>
                                          <p:attrName>style.visibility</p:attrName>
                                        </p:attrNameLst>
                                      </p:cBhvr>
                                      <p:to>
                                        <p:strVal val="visible"/>
                                      </p:to>
                                    </p:set>
                                    <p:animEffect transition="in" filter="wipe(up)">
                                      <p:cBhvr>
                                        <p:cTn id="87"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30" grpId="0"/>
      <p:bldP spid="21518" grpId="0"/>
      <p:bldP spid="21521" grpId="0"/>
      <p:bldP spid="21524" grpId="0"/>
      <p:bldP spid="21525" grpId="0"/>
      <p:bldP spid="14" grpId="0"/>
      <p:bldP spid="15" grpId="0"/>
      <p:bldP spid="16" grpId="0"/>
      <p:bldP spid="16" grpId="1"/>
      <p:bldP spid="17" grpId="0"/>
      <p:bldP spid="22" grpId="0"/>
      <p:bldP spid="24" grpId="0"/>
      <p:bldP spid="25" grpId="0"/>
      <p:bldP spid="25" grpId="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a:extLst>
              <a:ext uri="{FF2B5EF4-FFF2-40B4-BE49-F238E27FC236}">
                <a16:creationId xmlns:a16="http://schemas.microsoft.com/office/drawing/2014/main" id="{9273B63F-12A5-04FC-242E-5A71A6780F90}"/>
              </a:ext>
            </a:extLst>
          </p:cNvPr>
          <p:cNvSpPr>
            <a:spLocks noGrp="1"/>
          </p:cNvSpPr>
          <p:nvPr>
            <p:ph type="title"/>
          </p:nvPr>
        </p:nvSpPr>
        <p:spPr/>
        <p:txBody>
          <a:bodyPr/>
          <a:lstStyle/>
          <a:p>
            <a:pPr>
              <a:defRPr/>
            </a:pPr>
            <a:r>
              <a:rPr lang="en-US" sz="6000" b="1" dirty="0">
                <a:solidFill>
                  <a:srgbClr val="0070C0"/>
                </a:solidFill>
                <a:effectLst>
                  <a:outerShdw blurRad="38100" dist="38100" dir="2700000" algn="tl">
                    <a:srgbClr val="000000">
                      <a:alpha val="43137"/>
                    </a:srgbClr>
                  </a:outerShdw>
                </a:effectLst>
                <a:ea typeface="+mj-ea"/>
                <a:cs typeface="+mj-cs"/>
              </a:rPr>
              <a:t>Jo </a:t>
            </a:r>
            <a:r>
              <a:rPr lang="en-US" sz="6000" b="1" dirty="0" err="1">
                <a:solidFill>
                  <a:srgbClr val="0070C0"/>
                </a:solidFill>
                <a:effectLst>
                  <a:outerShdw blurRad="38100" dist="38100" dir="2700000" algn="tl">
                    <a:srgbClr val="000000">
                      <a:alpha val="43137"/>
                    </a:srgbClr>
                  </a:outerShdw>
                </a:effectLst>
                <a:ea typeface="+mj-ea"/>
                <a:cs typeface="+mj-cs"/>
              </a:rPr>
              <a:t>Hari</a:t>
            </a:r>
            <a:r>
              <a:rPr lang="en-US" sz="6000" b="1" dirty="0">
                <a:solidFill>
                  <a:srgbClr val="0070C0"/>
                </a:solidFill>
                <a:effectLst>
                  <a:outerShdw blurRad="38100" dist="38100" dir="2700000" algn="tl">
                    <a:srgbClr val="000000">
                      <a:alpha val="43137"/>
                    </a:srgbClr>
                  </a:outerShdw>
                </a:effectLst>
                <a:ea typeface="+mj-ea"/>
                <a:cs typeface="+mj-cs"/>
              </a:rPr>
              <a:t> Window</a:t>
            </a:r>
          </a:p>
        </p:txBody>
      </p:sp>
      <p:sp>
        <p:nvSpPr>
          <p:cNvPr id="105475" name="TextBox 6">
            <a:extLst>
              <a:ext uri="{FF2B5EF4-FFF2-40B4-BE49-F238E27FC236}">
                <a16:creationId xmlns:a16="http://schemas.microsoft.com/office/drawing/2014/main" id="{B654E5F4-7570-3B16-1072-739974677612}"/>
              </a:ext>
            </a:extLst>
          </p:cNvPr>
          <p:cNvSpPr txBox="1">
            <a:spLocks noChangeArrowheads="1"/>
          </p:cNvSpPr>
          <p:nvPr/>
        </p:nvSpPr>
        <p:spPr bwMode="auto">
          <a:xfrm>
            <a:off x="2895600" y="1371600"/>
            <a:ext cx="1706563"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Known</a:t>
            </a:r>
          </a:p>
          <a:p>
            <a:pPr algn="ctr" eaLnBrk="1" hangingPunct="1"/>
            <a:r>
              <a:rPr lang="en-US" altLang="en-FR" b="1"/>
              <a:t>by the self</a:t>
            </a:r>
          </a:p>
        </p:txBody>
      </p:sp>
      <p:sp>
        <p:nvSpPr>
          <p:cNvPr id="105476" name="TextBox 11">
            <a:extLst>
              <a:ext uri="{FF2B5EF4-FFF2-40B4-BE49-F238E27FC236}">
                <a16:creationId xmlns:a16="http://schemas.microsoft.com/office/drawing/2014/main" id="{44DEF9B7-2867-81F7-6A55-C8F2DEC77597}"/>
              </a:ext>
            </a:extLst>
          </p:cNvPr>
          <p:cNvSpPr txBox="1">
            <a:spLocks noChangeArrowheads="1"/>
          </p:cNvSpPr>
          <p:nvPr/>
        </p:nvSpPr>
        <p:spPr bwMode="auto">
          <a:xfrm>
            <a:off x="4922838" y="1524000"/>
            <a:ext cx="1325562"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sz="1800" b="1"/>
              <a:t>Unknown</a:t>
            </a:r>
          </a:p>
          <a:p>
            <a:pPr algn="ctr" eaLnBrk="1" hangingPunct="1"/>
            <a:r>
              <a:rPr lang="en-US" altLang="en-FR" sz="1800" b="1"/>
              <a:t>by the self</a:t>
            </a:r>
          </a:p>
        </p:txBody>
      </p:sp>
      <p:sp>
        <p:nvSpPr>
          <p:cNvPr id="105477" name="TextBox 17">
            <a:extLst>
              <a:ext uri="{FF2B5EF4-FFF2-40B4-BE49-F238E27FC236}">
                <a16:creationId xmlns:a16="http://schemas.microsoft.com/office/drawing/2014/main" id="{7D10A1F7-BC1C-8D4B-F1F0-38913DE2F7EC}"/>
              </a:ext>
            </a:extLst>
          </p:cNvPr>
          <p:cNvSpPr txBox="1">
            <a:spLocks noChangeArrowheads="1"/>
          </p:cNvSpPr>
          <p:nvPr/>
        </p:nvSpPr>
        <p:spPr bwMode="auto">
          <a:xfrm>
            <a:off x="593725" y="3049588"/>
            <a:ext cx="1570038"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Known</a:t>
            </a:r>
          </a:p>
          <a:p>
            <a:pPr algn="ctr" eaLnBrk="1" hangingPunct="1"/>
            <a:r>
              <a:rPr lang="en-US" altLang="en-FR" b="1"/>
              <a:t>by others</a:t>
            </a:r>
          </a:p>
        </p:txBody>
      </p:sp>
      <p:sp>
        <p:nvSpPr>
          <p:cNvPr id="105478" name="TextBox 18">
            <a:extLst>
              <a:ext uri="{FF2B5EF4-FFF2-40B4-BE49-F238E27FC236}">
                <a16:creationId xmlns:a16="http://schemas.microsoft.com/office/drawing/2014/main" id="{1FBA11D4-58A1-6E14-A19B-F74686A8B2A8}"/>
              </a:ext>
            </a:extLst>
          </p:cNvPr>
          <p:cNvSpPr txBox="1">
            <a:spLocks noChangeArrowheads="1"/>
          </p:cNvSpPr>
          <p:nvPr/>
        </p:nvSpPr>
        <p:spPr bwMode="auto">
          <a:xfrm>
            <a:off x="533400" y="4699000"/>
            <a:ext cx="1604963"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Unknown</a:t>
            </a:r>
          </a:p>
          <a:p>
            <a:pPr algn="ctr" eaLnBrk="1" hangingPunct="1"/>
            <a:r>
              <a:rPr lang="en-US" altLang="en-FR" b="1"/>
              <a:t>by others</a:t>
            </a:r>
          </a:p>
        </p:txBody>
      </p:sp>
      <p:sp>
        <p:nvSpPr>
          <p:cNvPr id="105479" name="Espace réservé du numéro de diapositive 28">
            <a:extLst>
              <a:ext uri="{FF2B5EF4-FFF2-40B4-BE49-F238E27FC236}">
                <a16:creationId xmlns:a16="http://schemas.microsoft.com/office/drawing/2014/main" id="{A2EE43F9-B88C-7355-5FAC-8D51D21C5E04}"/>
              </a:ext>
            </a:extLst>
          </p:cNvPr>
          <p:cNvSpPr>
            <a:spLocks noGrp="1"/>
          </p:cNvSpPr>
          <p:nvPr>
            <p:ph type="sldNum" sz="quarter" idx="12"/>
          </p:nvPr>
        </p:nvSpPr>
        <p:spPr>
          <a:xfrm>
            <a:off x="8534400" y="6248400"/>
            <a:ext cx="3810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CD10A42B-5318-8F43-A300-C2630156932E}" type="slidenum">
              <a:rPr lang="en-US" altLang="en-FR" sz="1400"/>
              <a:pPr eaLnBrk="1" hangingPunct="1"/>
              <a:t>66</a:t>
            </a:fld>
            <a:endParaRPr lang="en-US" altLang="en-FR" sz="1400"/>
          </a:p>
        </p:txBody>
      </p:sp>
      <p:graphicFrame>
        <p:nvGraphicFramePr>
          <p:cNvPr id="15" name="Content Placeholder 5">
            <a:extLst>
              <a:ext uri="{FF2B5EF4-FFF2-40B4-BE49-F238E27FC236}">
                <a16:creationId xmlns:a16="http://schemas.microsoft.com/office/drawing/2014/main" id="{2ACDB885-D8A6-AFC5-1A9C-3251678A11EC}"/>
              </a:ext>
            </a:extLst>
          </p:cNvPr>
          <p:cNvGraphicFramePr>
            <a:graphicFrameLocks noGrp="1"/>
          </p:cNvGraphicFramePr>
          <p:nvPr>
            <p:ph sz="half" idx="1"/>
          </p:nvPr>
        </p:nvGraphicFramePr>
        <p:xfrm>
          <a:off x="2595563" y="2825750"/>
          <a:ext cx="3576637" cy="3405188"/>
        </p:xfrm>
        <a:graphic>
          <a:graphicData uri="http://schemas.openxmlformats.org/drawingml/2006/table">
            <a:tbl>
              <a:tblPr/>
              <a:tblGrid>
                <a:gridCol w="1824037">
                  <a:extLst>
                    <a:ext uri="{9D8B030D-6E8A-4147-A177-3AD203B41FA5}">
                      <a16:colId xmlns:a16="http://schemas.microsoft.com/office/drawing/2014/main" val="251511909"/>
                    </a:ext>
                  </a:extLst>
                </a:gridCol>
                <a:gridCol w="1752600">
                  <a:extLst>
                    <a:ext uri="{9D8B030D-6E8A-4147-A177-3AD203B41FA5}">
                      <a16:colId xmlns:a16="http://schemas.microsoft.com/office/drawing/2014/main" val="3129933754"/>
                    </a:ext>
                  </a:extLst>
                </a:gridCol>
              </a:tblGrid>
              <a:tr h="2127250">
                <a:tc>
                  <a:txBody>
                    <a:bodyPr/>
                    <a:lstStyle>
                      <a:lvl1pPr eaLnBrk="0" hangingPunct="0">
                        <a:spcBef>
                          <a:spcPct val="20000"/>
                        </a:spcBef>
                        <a:defRPr sz="28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defRPr sz="2400">
                          <a:solidFill>
                            <a:schemeClr val="tx1"/>
                          </a:solidFill>
                          <a:latin typeface="Arial" panose="020B0604020202020204" pitchFamily="34" charset="0"/>
                          <a:ea typeface="ＭＳ Ｐゴシック" panose="020B0600070205080204" pitchFamily="34" charset="-128"/>
                        </a:defRPr>
                      </a:lvl2pPr>
                      <a:lvl3pPr eaLnBrk="0" hangingPunct="0">
                        <a:spcBef>
                          <a:spcPct val="20000"/>
                        </a:spcBef>
                        <a:defRPr sz="2000">
                          <a:solidFill>
                            <a:schemeClr val="tx1"/>
                          </a:solidFill>
                          <a:latin typeface="Arial" panose="020B0604020202020204" pitchFamily="34" charset="0"/>
                          <a:ea typeface="ＭＳ Ｐゴシック" panose="020B0600070205080204" pitchFamily="34" charset="-128"/>
                        </a:defRPr>
                      </a:lvl3pPr>
                      <a:lvl4pPr eaLnBrk="0" hangingPunct="0">
                        <a:spcBef>
                          <a:spcPct val="20000"/>
                        </a:spcBef>
                        <a:defRPr>
                          <a:solidFill>
                            <a:schemeClr val="tx1"/>
                          </a:solidFill>
                          <a:latin typeface="Arial" panose="020B0604020202020204" pitchFamily="34" charset="0"/>
                          <a:ea typeface="ＭＳ Ｐゴシック" panose="020B0600070205080204" pitchFamily="34" charset="-128"/>
                        </a:defRPr>
                      </a:lvl4pPr>
                      <a:lvl5pPr eaLnBrk="0" hangingPunct="0">
                        <a:spcBef>
                          <a:spcPct val="20000"/>
                        </a:spcBef>
                        <a:defRPr>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84417" marR="84417" marT="45716" marB="45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EFFF0"/>
                    </a:solidFill>
                  </a:tcPr>
                </a:tc>
                <a:tc>
                  <a:txBody>
                    <a:bodyPr/>
                    <a:lstStyle>
                      <a:lvl1pPr eaLnBrk="0" hangingPunct="0">
                        <a:spcBef>
                          <a:spcPct val="20000"/>
                        </a:spcBef>
                        <a:defRPr sz="28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defRPr sz="2400">
                          <a:solidFill>
                            <a:schemeClr val="tx1"/>
                          </a:solidFill>
                          <a:latin typeface="Arial" panose="020B0604020202020204" pitchFamily="34" charset="0"/>
                          <a:ea typeface="ＭＳ Ｐゴシック" panose="020B0600070205080204" pitchFamily="34" charset="-128"/>
                        </a:defRPr>
                      </a:lvl2pPr>
                      <a:lvl3pPr eaLnBrk="0" hangingPunct="0">
                        <a:spcBef>
                          <a:spcPct val="20000"/>
                        </a:spcBef>
                        <a:defRPr sz="2000">
                          <a:solidFill>
                            <a:schemeClr val="tx1"/>
                          </a:solidFill>
                          <a:latin typeface="Arial" panose="020B0604020202020204" pitchFamily="34" charset="0"/>
                          <a:ea typeface="ＭＳ Ｐゴシック" panose="020B0600070205080204" pitchFamily="34" charset="-128"/>
                        </a:defRPr>
                      </a:lvl3pPr>
                      <a:lvl4pPr eaLnBrk="0" hangingPunct="0">
                        <a:spcBef>
                          <a:spcPct val="20000"/>
                        </a:spcBef>
                        <a:defRPr>
                          <a:solidFill>
                            <a:schemeClr val="tx1"/>
                          </a:solidFill>
                          <a:latin typeface="Arial" panose="020B0604020202020204" pitchFamily="34" charset="0"/>
                          <a:ea typeface="ＭＳ Ｐゴシック" panose="020B0600070205080204" pitchFamily="34" charset="-128"/>
                        </a:defRPr>
                      </a:lvl4pPr>
                      <a:lvl5pPr eaLnBrk="0" hangingPunct="0">
                        <a:spcBef>
                          <a:spcPct val="20000"/>
                        </a:spcBef>
                        <a:defRPr>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84417" marR="84417" marT="45716" marB="45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44431666"/>
                  </a:ext>
                </a:extLst>
              </a:tr>
              <a:tr h="1277938">
                <a:tc>
                  <a:txBody>
                    <a:bodyPr/>
                    <a:lstStyle>
                      <a:lvl1pPr eaLnBrk="0" hangingPunct="0">
                        <a:spcBef>
                          <a:spcPct val="20000"/>
                        </a:spcBef>
                        <a:defRPr sz="28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defRPr sz="2400">
                          <a:solidFill>
                            <a:schemeClr val="tx1"/>
                          </a:solidFill>
                          <a:latin typeface="Arial" panose="020B0604020202020204" pitchFamily="34" charset="0"/>
                          <a:ea typeface="ＭＳ Ｐゴシック" panose="020B0600070205080204" pitchFamily="34" charset="-128"/>
                        </a:defRPr>
                      </a:lvl2pPr>
                      <a:lvl3pPr eaLnBrk="0" hangingPunct="0">
                        <a:spcBef>
                          <a:spcPct val="20000"/>
                        </a:spcBef>
                        <a:defRPr sz="2000">
                          <a:solidFill>
                            <a:schemeClr val="tx1"/>
                          </a:solidFill>
                          <a:latin typeface="Arial" panose="020B0604020202020204" pitchFamily="34" charset="0"/>
                          <a:ea typeface="ＭＳ Ｐゴシック" panose="020B0600070205080204" pitchFamily="34" charset="-128"/>
                        </a:defRPr>
                      </a:lvl3pPr>
                      <a:lvl4pPr eaLnBrk="0" hangingPunct="0">
                        <a:spcBef>
                          <a:spcPct val="20000"/>
                        </a:spcBef>
                        <a:defRPr>
                          <a:solidFill>
                            <a:schemeClr val="tx1"/>
                          </a:solidFill>
                          <a:latin typeface="Arial" panose="020B0604020202020204" pitchFamily="34" charset="0"/>
                          <a:ea typeface="ＭＳ Ｐゴシック" panose="020B0600070205080204" pitchFamily="34" charset="-128"/>
                        </a:defRPr>
                      </a:lvl4pPr>
                      <a:lvl5pPr eaLnBrk="0" hangingPunct="0">
                        <a:spcBef>
                          <a:spcPct val="20000"/>
                        </a:spcBef>
                        <a:defRPr>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84417" marR="84417" marT="45716" marB="45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defRPr sz="2400">
                          <a:solidFill>
                            <a:schemeClr val="tx1"/>
                          </a:solidFill>
                          <a:latin typeface="Arial" panose="020B0604020202020204" pitchFamily="34" charset="0"/>
                          <a:ea typeface="ＭＳ Ｐゴシック" panose="020B0600070205080204" pitchFamily="34" charset="-128"/>
                        </a:defRPr>
                      </a:lvl2pPr>
                      <a:lvl3pPr eaLnBrk="0" hangingPunct="0">
                        <a:spcBef>
                          <a:spcPct val="20000"/>
                        </a:spcBef>
                        <a:defRPr sz="2000">
                          <a:solidFill>
                            <a:schemeClr val="tx1"/>
                          </a:solidFill>
                          <a:latin typeface="Arial" panose="020B0604020202020204" pitchFamily="34" charset="0"/>
                          <a:ea typeface="ＭＳ Ｐゴシック" panose="020B0600070205080204" pitchFamily="34" charset="-128"/>
                        </a:defRPr>
                      </a:lvl3pPr>
                      <a:lvl4pPr eaLnBrk="0" hangingPunct="0">
                        <a:spcBef>
                          <a:spcPct val="20000"/>
                        </a:spcBef>
                        <a:defRPr>
                          <a:solidFill>
                            <a:schemeClr val="tx1"/>
                          </a:solidFill>
                          <a:latin typeface="Arial" panose="020B0604020202020204" pitchFamily="34" charset="0"/>
                          <a:ea typeface="ＭＳ Ｐゴシック" panose="020B0600070205080204" pitchFamily="34" charset="-128"/>
                        </a:defRPr>
                      </a:lvl4pPr>
                      <a:lvl5pPr eaLnBrk="0" hangingPunct="0">
                        <a:spcBef>
                          <a:spcPct val="20000"/>
                        </a:spcBef>
                        <a:defRPr>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84417" marR="84417" marT="45716" marB="45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06999272"/>
                  </a:ext>
                </a:extLst>
              </a:tr>
            </a:tbl>
          </a:graphicData>
        </a:graphic>
      </p:graphicFrame>
      <p:sp>
        <p:nvSpPr>
          <p:cNvPr id="105491" name="Rectangle 15">
            <a:extLst>
              <a:ext uri="{FF2B5EF4-FFF2-40B4-BE49-F238E27FC236}">
                <a16:creationId xmlns:a16="http://schemas.microsoft.com/office/drawing/2014/main" id="{FCCF03FC-A24F-2213-CFE7-B1BC4E76A36F}"/>
              </a:ext>
            </a:extLst>
          </p:cNvPr>
          <p:cNvSpPr>
            <a:spLocks noChangeArrowheads="1"/>
          </p:cNvSpPr>
          <p:nvPr/>
        </p:nvSpPr>
        <p:spPr bwMode="auto">
          <a:xfrm>
            <a:off x="2895600" y="3124200"/>
            <a:ext cx="137160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Open</a:t>
            </a:r>
          </a:p>
          <a:p>
            <a:pPr algn="ctr" eaLnBrk="1" hangingPunct="1"/>
            <a:r>
              <a:rPr lang="en-US" altLang="en-FR" b="1"/>
              <a:t>(arena)</a:t>
            </a:r>
          </a:p>
        </p:txBody>
      </p:sp>
      <p:sp>
        <p:nvSpPr>
          <p:cNvPr id="105492" name="Rectangle 16">
            <a:extLst>
              <a:ext uri="{FF2B5EF4-FFF2-40B4-BE49-F238E27FC236}">
                <a16:creationId xmlns:a16="http://schemas.microsoft.com/office/drawing/2014/main" id="{9E604A7A-F7EB-14AD-4F65-21884D41EBAC}"/>
              </a:ext>
            </a:extLst>
          </p:cNvPr>
          <p:cNvSpPr>
            <a:spLocks noChangeArrowheads="1"/>
          </p:cNvSpPr>
          <p:nvPr/>
        </p:nvSpPr>
        <p:spPr bwMode="auto">
          <a:xfrm>
            <a:off x="4876800" y="3249613"/>
            <a:ext cx="1066800"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Blind </a:t>
            </a:r>
          </a:p>
          <a:p>
            <a:pPr algn="ctr" eaLnBrk="1" hangingPunct="1"/>
            <a:r>
              <a:rPr lang="en-US" altLang="en-FR" b="1"/>
              <a:t>spot</a:t>
            </a:r>
          </a:p>
        </p:txBody>
      </p:sp>
      <p:sp>
        <p:nvSpPr>
          <p:cNvPr id="105493" name="Rectangle 17">
            <a:extLst>
              <a:ext uri="{FF2B5EF4-FFF2-40B4-BE49-F238E27FC236}">
                <a16:creationId xmlns:a16="http://schemas.microsoft.com/office/drawing/2014/main" id="{B1EAE4F5-1152-511E-A18B-19C3CF6D33AE}"/>
              </a:ext>
            </a:extLst>
          </p:cNvPr>
          <p:cNvSpPr>
            <a:spLocks noChangeArrowheads="1"/>
          </p:cNvSpPr>
          <p:nvPr/>
        </p:nvSpPr>
        <p:spPr bwMode="auto">
          <a:xfrm>
            <a:off x="2684463" y="5030788"/>
            <a:ext cx="175260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Hidden</a:t>
            </a:r>
          </a:p>
          <a:p>
            <a:pPr algn="ctr" eaLnBrk="1" hangingPunct="1"/>
            <a:r>
              <a:rPr lang="en-US" altLang="en-FR" b="1"/>
              <a:t>(behind wall)</a:t>
            </a:r>
          </a:p>
        </p:txBody>
      </p:sp>
      <p:sp>
        <p:nvSpPr>
          <p:cNvPr id="105494" name="Rectangle 18">
            <a:extLst>
              <a:ext uri="{FF2B5EF4-FFF2-40B4-BE49-F238E27FC236}">
                <a16:creationId xmlns:a16="http://schemas.microsoft.com/office/drawing/2014/main" id="{EF834325-AAD8-5614-5AA8-699EA282914B}"/>
              </a:ext>
            </a:extLst>
          </p:cNvPr>
          <p:cNvSpPr>
            <a:spLocks noChangeArrowheads="1"/>
          </p:cNvSpPr>
          <p:nvPr/>
        </p:nvSpPr>
        <p:spPr bwMode="auto">
          <a:xfrm>
            <a:off x="4602163" y="5122863"/>
            <a:ext cx="1219200"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Un-known</a:t>
            </a:r>
          </a:p>
        </p:txBody>
      </p:sp>
      <p:cxnSp>
        <p:nvCxnSpPr>
          <p:cNvPr id="105495" name="Straight Arrow Connector 13">
            <a:extLst>
              <a:ext uri="{FF2B5EF4-FFF2-40B4-BE49-F238E27FC236}">
                <a16:creationId xmlns:a16="http://schemas.microsoft.com/office/drawing/2014/main" id="{84EFCFC4-7B2A-6093-5C69-4C041FDC71B1}"/>
              </a:ext>
            </a:extLst>
          </p:cNvPr>
          <p:cNvCxnSpPr>
            <a:cxnSpLocks noChangeShapeType="1"/>
          </p:cNvCxnSpPr>
          <p:nvPr/>
        </p:nvCxnSpPr>
        <p:spPr bwMode="auto">
          <a:xfrm rot="16200000" flipH="1">
            <a:off x="894556" y="4398169"/>
            <a:ext cx="3160713" cy="3175"/>
          </a:xfrm>
          <a:prstGeom prst="straightConnector1">
            <a:avLst/>
          </a:prstGeom>
          <a:noFill/>
          <a:ln w="38100">
            <a:solidFill>
              <a:srgbClr val="0000FF"/>
            </a:solidFill>
            <a:round/>
            <a:headEnd type="none" w="sm" len="sm"/>
            <a:tailEnd type="arrow" w="med" len="med"/>
          </a:ln>
          <a:extLst>
            <a:ext uri="{909E8E84-426E-40DD-AFC4-6F175D3DCCD1}">
              <a14:hiddenFill xmlns:a14="http://schemas.microsoft.com/office/drawing/2010/main">
                <a:noFill/>
              </a14:hiddenFill>
            </a:ext>
          </a:extLst>
        </p:spPr>
      </p:cxnSp>
      <p:sp>
        <p:nvSpPr>
          <p:cNvPr id="105496" name="TextBox 16">
            <a:extLst>
              <a:ext uri="{FF2B5EF4-FFF2-40B4-BE49-F238E27FC236}">
                <a16:creationId xmlns:a16="http://schemas.microsoft.com/office/drawing/2014/main" id="{234EF213-AA68-2D6F-024A-198A3026D059}"/>
              </a:ext>
            </a:extLst>
          </p:cNvPr>
          <p:cNvSpPr txBox="1">
            <a:spLocks noChangeArrowheads="1"/>
          </p:cNvSpPr>
          <p:nvPr/>
        </p:nvSpPr>
        <p:spPr bwMode="auto">
          <a:xfrm rot="-5400000">
            <a:off x="1166019" y="4010819"/>
            <a:ext cx="22352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b="1">
                <a:solidFill>
                  <a:srgbClr val="0000FF"/>
                </a:solidFill>
              </a:rPr>
              <a:t>Self Exposure</a:t>
            </a:r>
          </a:p>
        </p:txBody>
      </p:sp>
    </p:spTree>
    <p:extLst>
      <p:ext uri="{BB962C8B-B14F-4D97-AF65-F5344CB8AC3E}">
        <p14:creationId xmlns:p14="http://schemas.microsoft.com/office/powerpoint/2010/main" val="912500088"/>
      </p:ext>
    </p:extLst>
  </p:cSld>
  <p:clrMapOvr>
    <a:masterClrMapping/>
  </p:clrMapOvr>
  <p:transition spd="slow"/>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Content Placeholder 5">
            <a:extLst>
              <a:ext uri="{FF2B5EF4-FFF2-40B4-BE49-F238E27FC236}">
                <a16:creationId xmlns:a16="http://schemas.microsoft.com/office/drawing/2014/main" id="{EB18824B-5E98-0116-3EA3-770FDC041CCA}"/>
              </a:ext>
            </a:extLst>
          </p:cNvPr>
          <p:cNvGraphicFramePr>
            <a:graphicFrameLocks noGrp="1"/>
          </p:cNvGraphicFramePr>
          <p:nvPr>
            <p:ph sz="half" idx="1"/>
          </p:nvPr>
        </p:nvGraphicFramePr>
        <p:xfrm>
          <a:off x="2595563" y="2825750"/>
          <a:ext cx="3576637" cy="3405188"/>
        </p:xfrm>
        <a:graphic>
          <a:graphicData uri="http://schemas.openxmlformats.org/drawingml/2006/table">
            <a:tbl>
              <a:tblPr/>
              <a:tblGrid>
                <a:gridCol w="1824037">
                  <a:extLst>
                    <a:ext uri="{9D8B030D-6E8A-4147-A177-3AD203B41FA5}">
                      <a16:colId xmlns:a16="http://schemas.microsoft.com/office/drawing/2014/main" val="703599300"/>
                    </a:ext>
                  </a:extLst>
                </a:gridCol>
                <a:gridCol w="1752600">
                  <a:extLst>
                    <a:ext uri="{9D8B030D-6E8A-4147-A177-3AD203B41FA5}">
                      <a16:colId xmlns:a16="http://schemas.microsoft.com/office/drawing/2014/main" val="2524767628"/>
                    </a:ext>
                  </a:extLst>
                </a:gridCol>
              </a:tblGrid>
              <a:tr h="2127250">
                <a:tc>
                  <a:txBody>
                    <a:bodyPr/>
                    <a:lstStyle>
                      <a:lvl1pPr eaLnBrk="0" hangingPunct="0">
                        <a:spcBef>
                          <a:spcPct val="20000"/>
                        </a:spcBef>
                        <a:defRPr sz="28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defRPr sz="2400">
                          <a:solidFill>
                            <a:schemeClr val="tx1"/>
                          </a:solidFill>
                          <a:latin typeface="Arial" panose="020B0604020202020204" pitchFamily="34" charset="0"/>
                          <a:ea typeface="ＭＳ Ｐゴシック" panose="020B0600070205080204" pitchFamily="34" charset="-128"/>
                        </a:defRPr>
                      </a:lvl2pPr>
                      <a:lvl3pPr eaLnBrk="0" hangingPunct="0">
                        <a:spcBef>
                          <a:spcPct val="20000"/>
                        </a:spcBef>
                        <a:defRPr sz="2000">
                          <a:solidFill>
                            <a:schemeClr val="tx1"/>
                          </a:solidFill>
                          <a:latin typeface="Arial" panose="020B0604020202020204" pitchFamily="34" charset="0"/>
                          <a:ea typeface="ＭＳ Ｐゴシック" panose="020B0600070205080204" pitchFamily="34" charset="-128"/>
                        </a:defRPr>
                      </a:lvl3pPr>
                      <a:lvl4pPr eaLnBrk="0" hangingPunct="0">
                        <a:spcBef>
                          <a:spcPct val="20000"/>
                        </a:spcBef>
                        <a:defRPr>
                          <a:solidFill>
                            <a:schemeClr val="tx1"/>
                          </a:solidFill>
                          <a:latin typeface="Arial" panose="020B0604020202020204" pitchFamily="34" charset="0"/>
                          <a:ea typeface="ＭＳ Ｐゴシック" panose="020B0600070205080204" pitchFamily="34" charset="-128"/>
                        </a:defRPr>
                      </a:lvl4pPr>
                      <a:lvl5pPr eaLnBrk="0" hangingPunct="0">
                        <a:spcBef>
                          <a:spcPct val="20000"/>
                        </a:spcBef>
                        <a:defRPr>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84417" marR="84417" marT="45716" marB="45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EFFF0"/>
                    </a:solidFill>
                  </a:tcPr>
                </a:tc>
                <a:tc>
                  <a:txBody>
                    <a:bodyPr/>
                    <a:lstStyle>
                      <a:lvl1pPr eaLnBrk="0" hangingPunct="0">
                        <a:spcBef>
                          <a:spcPct val="20000"/>
                        </a:spcBef>
                        <a:defRPr sz="28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defRPr sz="2400">
                          <a:solidFill>
                            <a:schemeClr val="tx1"/>
                          </a:solidFill>
                          <a:latin typeface="Arial" panose="020B0604020202020204" pitchFamily="34" charset="0"/>
                          <a:ea typeface="ＭＳ Ｐゴシック" panose="020B0600070205080204" pitchFamily="34" charset="-128"/>
                        </a:defRPr>
                      </a:lvl2pPr>
                      <a:lvl3pPr eaLnBrk="0" hangingPunct="0">
                        <a:spcBef>
                          <a:spcPct val="20000"/>
                        </a:spcBef>
                        <a:defRPr sz="2000">
                          <a:solidFill>
                            <a:schemeClr val="tx1"/>
                          </a:solidFill>
                          <a:latin typeface="Arial" panose="020B0604020202020204" pitchFamily="34" charset="0"/>
                          <a:ea typeface="ＭＳ Ｐゴシック" panose="020B0600070205080204" pitchFamily="34" charset="-128"/>
                        </a:defRPr>
                      </a:lvl3pPr>
                      <a:lvl4pPr eaLnBrk="0" hangingPunct="0">
                        <a:spcBef>
                          <a:spcPct val="20000"/>
                        </a:spcBef>
                        <a:defRPr>
                          <a:solidFill>
                            <a:schemeClr val="tx1"/>
                          </a:solidFill>
                          <a:latin typeface="Arial" panose="020B0604020202020204" pitchFamily="34" charset="0"/>
                          <a:ea typeface="ＭＳ Ｐゴシック" panose="020B0600070205080204" pitchFamily="34" charset="-128"/>
                        </a:defRPr>
                      </a:lvl4pPr>
                      <a:lvl5pPr eaLnBrk="0" hangingPunct="0">
                        <a:spcBef>
                          <a:spcPct val="20000"/>
                        </a:spcBef>
                        <a:defRPr>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84417" marR="84417" marT="45716" marB="45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20488387"/>
                  </a:ext>
                </a:extLst>
              </a:tr>
              <a:tr h="1277938">
                <a:tc>
                  <a:txBody>
                    <a:bodyPr/>
                    <a:lstStyle>
                      <a:lvl1pPr eaLnBrk="0" hangingPunct="0">
                        <a:spcBef>
                          <a:spcPct val="20000"/>
                        </a:spcBef>
                        <a:defRPr sz="28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defRPr sz="2400">
                          <a:solidFill>
                            <a:schemeClr val="tx1"/>
                          </a:solidFill>
                          <a:latin typeface="Arial" panose="020B0604020202020204" pitchFamily="34" charset="0"/>
                          <a:ea typeface="ＭＳ Ｐゴシック" panose="020B0600070205080204" pitchFamily="34" charset="-128"/>
                        </a:defRPr>
                      </a:lvl2pPr>
                      <a:lvl3pPr eaLnBrk="0" hangingPunct="0">
                        <a:spcBef>
                          <a:spcPct val="20000"/>
                        </a:spcBef>
                        <a:defRPr sz="2000">
                          <a:solidFill>
                            <a:schemeClr val="tx1"/>
                          </a:solidFill>
                          <a:latin typeface="Arial" panose="020B0604020202020204" pitchFamily="34" charset="0"/>
                          <a:ea typeface="ＭＳ Ｐゴシック" panose="020B0600070205080204" pitchFamily="34" charset="-128"/>
                        </a:defRPr>
                      </a:lvl3pPr>
                      <a:lvl4pPr eaLnBrk="0" hangingPunct="0">
                        <a:spcBef>
                          <a:spcPct val="20000"/>
                        </a:spcBef>
                        <a:defRPr>
                          <a:solidFill>
                            <a:schemeClr val="tx1"/>
                          </a:solidFill>
                          <a:latin typeface="Arial" panose="020B0604020202020204" pitchFamily="34" charset="0"/>
                          <a:ea typeface="ＭＳ Ｐゴシック" panose="020B0600070205080204" pitchFamily="34" charset="-128"/>
                        </a:defRPr>
                      </a:lvl4pPr>
                      <a:lvl5pPr eaLnBrk="0" hangingPunct="0">
                        <a:spcBef>
                          <a:spcPct val="20000"/>
                        </a:spcBef>
                        <a:defRPr>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84417" marR="84417" marT="45716" marB="45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defRPr sz="2400">
                          <a:solidFill>
                            <a:schemeClr val="tx1"/>
                          </a:solidFill>
                          <a:latin typeface="Arial" panose="020B0604020202020204" pitchFamily="34" charset="0"/>
                          <a:ea typeface="ＭＳ Ｐゴシック" panose="020B0600070205080204" pitchFamily="34" charset="-128"/>
                        </a:defRPr>
                      </a:lvl2pPr>
                      <a:lvl3pPr eaLnBrk="0" hangingPunct="0">
                        <a:spcBef>
                          <a:spcPct val="20000"/>
                        </a:spcBef>
                        <a:defRPr sz="2000">
                          <a:solidFill>
                            <a:schemeClr val="tx1"/>
                          </a:solidFill>
                          <a:latin typeface="Arial" panose="020B0604020202020204" pitchFamily="34" charset="0"/>
                          <a:ea typeface="ＭＳ Ｐゴシック" panose="020B0600070205080204" pitchFamily="34" charset="-128"/>
                        </a:defRPr>
                      </a:lvl3pPr>
                      <a:lvl4pPr eaLnBrk="0" hangingPunct="0">
                        <a:spcBef>
                          <a:spcPct val="20000"/>
                        </a:spcBef>
                        <a:defRPr>
                          <a:solidFill>
                            <a:schemeClr val="tx1"/>
                          </a:solidFill>
                          <a:latin typeface="Arial" panose="020B0604020202020204" pitchFamily="34" charset="0"/>
                          <a:ea typeface="ＭＳ Ｐゴシック" panose="020B0600070205080204" pitchFamily="34" charset="-128"/>
                        </a:defRPr>
                      </a:lvl4pPr>
                      <a:lvl5pPr eaLnBrk="0" hangingPunct="0">
                        <a:spcBef>
                          <a:spcPct val="20000"/>
                        </a:spcBef>
                        <a:defRPr>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84417" marR="84417" marT="45716" marB="45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35462223"/>
                  </a:ext>
                </a:extLst>
              </a:tr>
            </a:tbl>
          </a:graphicData>
        </a:graphic>
      </p:graphicFrame>
      <p:sp>
        <p:nvSpPr>
          <p:cNvPr id="22530" name="Title 1">
            <a:extLst>
              <a:ext uri="{FF2B5EF4-FFF2-40B4-BE49-F238E27FC236}">
                <a16:creationId xmlns:a16="http://schemas.microsoft.com/office/drawing/2014/main" id="{BE0AC6E6-2A0D-2FD8-9893-4269496A88EE}"/>
              </a:ext>
            </a:extLst>
          </p:cNvPr>
          <p:cNvSpPr>
            <a:spLocks noGrp="1"/>
          </p:cNvSpPr>
          <p:nvPr>
            <p:ph type="title"/>
          </p:nvPr>
        </p:nvSpPr>
        <p:spPr/>
        <p:txBody>
          <a:bodyPr/>
          <a:lstStyle/>
          <a:p>
            <a:pPr>
              <a:defRPr/>
            </a:pPr>
            <a:r>
              <a:rPr lang="en-US" sz="6000" b="1" dirty="0">
                <a:solidFill>
                  <a:srgbClr val="0070C0"/>
                </a:solidFill>
                <a:effectLst>
                  <a:outerShdw blurRad="38100" dist="38100" dir="2700000" algn="tl">
                    <a:srgbClr val="000000">
                      <a:alpha val="43137"/>
                    </a:srgbClr>
                  </a:outerShdw>
                </a:effectLst>
                <a:ea typeface="+mj-ea"/>
                <a:cs typeface="+mj-cs"/>
              </a:rPr>
              <a:t>Jo </a:t>
            </a:r>
            <a:r>
              <a:rPr lang="en-US" sz="6000" b="1" dirty="0" err="1">
                <a:solidFill>
                  <a:srgbClr val="0070C0"/>
                </a:solidFill>
                <a:effectLst>
                  <a:outerShdw blurRad="38100" dist="38100" dir="2700000" algn="tl">
                    <a:srgbClr val="000000">
                      <a:alpha val="43137"/>
                    </a:srgbClr>
                  </a:outerShdw>
                </a:effectLst>
                <a:ea typeface="+mj-ea"/>
                <a:cs typeface="+mj-cs"/>
              </a:rPr>
              <a:t>Hari</a:t>
            </a:r>
            <a:r>
              <a:rPr lang="en-US" sz="6000" b="1" dirty="0">
                <a:solidFill>
                  <a:srgbClr val="0070C0"/>
                </a:solidFill>
                <a:effectLst>
                  <a:outerShdw blurRad="38100" dist="38100" dir="2700000" algn="tl">
                    <a:srgbClr val="000000">
                      <a:alpha val="43137"/>
                    </a:srgbClr>
                  </a:outerShdw>
                </a:effectLst>
                <a:ea typeface="+mj-ea"/>
                <a:cs typeface="+mj-cs"/>
              </a:rPr>
              <a:t> Window</a:t>
            </a:r>
          </a:p>
        </p:txBody>
      </p:sp>
      <p:sp>
        <p:nvSpPr>
          <p:cNvPr id="106510" name="TextBox 6">
            <a:extLst>
              <a:ext uri="{FF2B5EF4-FFF2-40B4-BE49-F238E27FC236}">
                <a16:creationId xmlns:a16="http://schemas.microsoft.com/office/drawing/2014/main" id="{BFB5A830-53E3-AD9C-3F6D-DE54C6C8836C}"/>
              </a:ext>
            </a:extLst>
          </p:cNvPr>
          <p:cNvSpPr txBox="1">
            <a:spLocks noChangeArrowheads="1"/>
          </p:cNvSpPr>
          <p:nvPr/>
        </p:nvSpPr>
        <p:spPr bwMode="auto">
          <a:xfrm>
            <a:off x="2895600" y="1371600"/>
            <a:ext cx="1706563"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Known</a:t>
            </a:r>
          </a:p>
          <a:p>
            <a:pPr algn="ctr" eaLnBrk="1" hangingPunct="1"/>
            <a:r>
              <a:rPr lang="en-US" altLang="en-FR" b="1"/>
              <a:t>by the self</a:t>
            </a:r>
          </a:p>
        </p:txBody>
      </p:sp>
      <p:sp>
        <p:nvSpPr>
          <p:cNvPr id="106511" name="TextBox 11">
            <a:extLst>
              <a:ext uri="{FF2B5EF4-FFF2-40B4-BE49-F238E27FC236}">
                <a16:creationId xmlns:a16="http://schemas.microsoft.com/office/drawing/2014/main" id="{2276EFD4-77D4-ED5A-C821-B7FD626386CB}"/>
              </a:ext>
            </a:extLst>
          </p:cNvPr>
          <p:cNvSpPr txBox="1">
            <a:spLocks noChangeArrowheads="1"/>
          </p:cNvSpPr>
          <p:nvPr/>
        </p:nvSpPr>
        <p:spPr bwMode="auto">
          <a:xfrm>
            <a:off x="4922838" y="1524000"/>
            <a:ext cx="1325562"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sz="1800" b="1"/>
              <a:t>Unknown</a:t>
            </a:r>
          </a:p>
          <a:p>
            <a:pPr algn="ctr" eaLnBrk="1" hangingPunct="1"/>
            <a:r>
              <a:rPr lang="en-US" altLang="en-FR" sz="1800" b="1"/>
              <a:t>by the self</a:t>
            </a:r>
          </a:p>
        </p:txBody>
      </p:sp>
      <p:sp>
        <p:nvSpPr>
          <p:cNvPr id="106512" name="TextBox 17">
            <a:extLst>
              <a:ext uri="{FF2B5EF4-FFF2-40B4-BE49-F238E27FC236}">
                <a16:creationId xmlns:a16="http://schemas.microsoft.com/office/drawing/2014/main" id="{9432349D-28EE-23FE-7DE6-1654242B4E1D}"/>
              </a:ext>
            </a:extLst>
          </p:cNvPr>
          <p:cNvSpPr txBox="1">
            <a:spLocks noChangeArrowheads="1"/>
          </p:cNvSpPr>
          <p:nvPr/>
        </p:nvSpPr>
        <p:spPr bwMode="auto">
          <a:xfrm>
            <a:off x="593725" y="3049588"/>
            <a:ext cx="1570038"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Known</a:t>
            </a:r>
          </a:p>
          <a:p>
            <a:pPr algn="ctr" eaLnBrk="1" hangingPunct="1"/>
            <a:r>
              <a:rPr lang="en-US" altLang="en-FR" b="1"/>
              <a:t>by others</a:t>
            </a:r>
          </a:p>
        </p:txBody>
      </p:sp>
      <p:sp>
        <p:nvSpPr>
          <p:cNvPr id="106513" name="TextBox 18">
            <a:extLst>
              <a:ext uri="{FF2B5EF4-FFF2-40B4-BE49-F238E27FC236}">
                <a16:creationId xmlns:a16="http://schemas.microsoft.com/office/drawing/2014/main" id="{6329ED35-B339-9F8D-87C6-3B1C36A3664F}"/>
              </a:ext>
            </a:extLst>
          </p:cNvPr>
          <p:cNvSpPr txBox="1">
            <a:spLocks noChangeArrowheads="1"/>
          </p:cNvSpPr>
          <p:nvPr/>
        </p:nvSpPr>
        <p:spPr bwMode="auto">
          <a:xfrm>
            <a:off x="533400" y="4699000"/>
            <a:ext cx="1604963"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Unknown</a:t>
            </a:r>
          </a:p>
          <a:p>
            <a:pPr algn="ctr" eaLnBrk="1" hangingPunct="1"/>
            <a:r>
              <a:rPr lang="en-US" altLang="en-FR" b="1"/>
              <a:t>by others</a:t>
            </a:r>
          </a:p>
        </p:txBody>
      </p:sp>
      <p:sp>
        <p:nvSpPr>
          <p:cNvPr id="106514" name="Espace réservé du numéro de diapositive 28">
            <a:extLst>
              <a:ext uri="{FF2B5EF4-FFF2-40B4-BE49-F238E27FC236}">
                <a16:creationId xmlns:a16="http://schemas.microsoft.com/office/drawing/2014/main" id="{D7AC395D-09B1-942A-DDE3-32B3CE4C8816}"/>
              </a:ext>
            </a:extLst>
          </p:cNvPr>
          <p:cNvSpPr>
            <a:spLocks noGrp="1"/>
          </p:cNvSpPr>
          <p:nvPr>
            <p:ph type="sldNum" sz="quarter" idx="12"/>
          </p:nvPr>
        </p:nvSpPr>
        <p:spPr>
          <a:xfrm>
            <a:off x="8534400" y="6248400"/>
            <a:ext cx="3810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71D11EF3-B819-5D4A-80B5-DD3E267C240A}" type="slidenum">
              <a:rPr lang="en-US" altLang="en-FR" sz="1400"/>
              <a:pPr eaLnBrk="1" hangingPunct="1"/>
              <a:t>67</a:t>
            </a:fld>
            <a:endParaRPr lang="en-US" altLang="en-FR" sz="1400"/>
          </a:p>
        </p:txBody>
      </p:sp>
      <p:sp>
        <p:nvSpPr>
          <p:cNvPr id="22" name="TextBox 6">
            <a:extLst>
              <a:ext uri="{FF2B5EF4-FFF2-40B4-BE49-F238E27FC236}">
                <a16:creationId xmlns:a16="http://schemas.microsoft.com/office/drawing/2014/main" id="{C88E7E70-E36A-F4CB-33EF-039789E9D0C9}"/>
              </a:ext>
            </a:extLst>
          </p:cNvPr>
          <p:cNvSpPr txBox="1">
            <a:spLocks noChangeArrowheads="1"/>
          </p:cNvSpPr>
          <p:nvPr/>
        </p:nvSpPr>
        <p:spPr bwMode="auto">
          <a:xfrm>
            <a:off x="457200" y="1752600"/>
            <a:ext cx="1600118" cy="461665"/>
          </a:xfrm>
          <a:prstGeom prst="rect">
            <a:avLst/>
          </a:prstGeom>
          <a:solidFill>
            <a:schemeClr val="bg1"/>
          </a:solidFill>
          <a:ln w="9525">
            <a:solidFill>
              <a:schemeClr val="tx1"/>
            </a:solidFill>
            <a:miter lim="800000"/>
            <a:headEnd/>
            <a:tailEnd/>
          </a:ln>
          <a:scene3d>
            <a:camera prst="orthographicFront"/>
            <a:lightRig rig="threePt" dir="t"/>
          </a:scene3d>
          <a:sp3d>
            <a:bevelT/>
          </a:sp3d>
        </p:spPr>
        <p:txBody>
          <a:bodyPr wrap="none">
            <a:spAutoFit/>
          </a:bodyPr>
          <a:lstStyle/>
          <a:p>
            <a:pPr algn="ctr">
              <a:defRPr/>
            </a:pPr>
            <a:r>
              <a:rPr lang="en-US" altLang="en-US" b="1" dirty="0">
                <a:solidFill>
                  <a:srgbClr val="0070C0"/>
                </a:solidFill>
                <a:latin typeface="Arial" charset="0"/>
                <a:ea typeface="ＭＳ Ｐゴシック" pitchFamily="-84" charset="-128"/>
              </a:rPr>
              <a:t>Solution?</a:t>
            </a:r>
          </a:p>
        </p:txBody>
      </p:sp>
      <p:cxnSp>
        <p:nvCxnSpPr>
          <p:cNvPr id="19" name="Straight Arrow Connector 8">
            <a:extLst>
              <a:ext uri="{FF2B5EF4-FFF2-40B4-BE49-F238E27FC236}">
                <a16:creationId xmlns:a16="http://schemas.microsoft.com/office/drawing/2014/main" id="{06382C3D-0CA5-6932-EC67-339FE1348E48}"/>
              </a:ext>
            </a:extLst>
          </p:cNvPr>
          <p:cNvCxnSpPr>
            <a:cxnSpLocks noChangeShapeType="1"/>
          </p:cNvCxnSpPr>
          <p:nvPr/>
        </p:nvCxnSpPr>
        <p:spPr bwMode="auto">
          <a:xfrm>
            <a:off x="2630488" y="2667000"/>
            <a:ext cx="3770312" cy="0"/>
          </a:xfrm>
          <a:prstGeom prst="straightConnector1">
            <a:avLst/>
          </a:prstGeom>
          <a:noFill/>
          <a:ln w="38100">
            <a:solidFill>
              <a:srgbClr val="FF0000"/>
            </a:solidFill>
            <a:round/>
            <a:headEnd type="none" w="sm" len="sm"/>
            <a:tailEnd type="arrow" w="med" len="med"/>
          </a:ln>
          <a:extLst>
            <a:ext uri="{909E8E84-426E-40DD-AFC4-6F175D3DCCD1}">
              <a14:hiddenFill xmlns:a14="http://schemas.microsoft.com/office/drawing/2010/main">
                <a:noFill/>
              </a14:hiddenFill>
            </a:ext>
          </a:extLst>
        </p:spPr>
      </p:cxnSp>
      <p:sp>
        <p:nvSpPr>
          <p:cNvPr id="20" name="TextBox 10">
            <a:extLst>
              <a:ext uri="{FF2B5EF4-FFF2-40B4-BE49-F238E27FC236}">
                <a16:creationId xmlns:a16="http://schemas.microsoft.com/office/drawing/2014/main" id="{E029EF59-4648-6FD2-4B02-AA40713D67DD}"/>
              </a:ext>
            </a:extLst>
          </p:cNvPr>
          <p:cNvSpPr txBox="1">
            <a:spLocks noChangeArrowheads="1"/>
          </p:cNvSpPr>
          <p:nvPr/>
        </p:nvSpPr>
        <p:spPr bwMode="auto">
          <a:xfrm>
            <a:off x="2514600" y="2200275"/>
            <a:ext cx="40163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b="1">
                <a:solidFill>
                  <a:srgbClr val="FF0000"/>
                </a:solidFill>
              </a:rPr>
              <a:t>Ask for (solicits) feedback</a:t>
            </a:r>
          </a:p>
        </p:txBody>
      </p:sp>
      <p:sp>
        <p:nvSpPr>
          <p:cNvPr id="106520" name="Rectangle 15">
            <a:extLst>
              <a:ext uri="{FF2B5EF4-FFF2-40B4-BE49-F238E27FC236}">
                <a16:creationId xmlns:a16="http://schemas.microsoft.com/office/drawing/2014/main" id="{F9F8B3EC-D803-0A94-7DAE-3D6D6E320D4B}"/>
              </a:ext>
            </a:extLst>
          </p:cNvPr>
          <p:cNvSpPr>
            <a:spLocks noChangeArrowheads="1"/>
          </p:cNvSpPr>
          <p:nvPr/>
        </p:nvSpPr>
        <p:spPr bwMode="auto">
          <a:xfrm>
            <a:off x="2895600" y="3124200"/>
            <a:ext cx="137160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Open</a:t>
            </a:r>
          </a:p>
          <a:p>
            <a:pPr algn="ctr" eaLnBrk="1" hangingPunct="1"/>
            <a:r>
              <a:rPr lang="en-US" altLang="en-FR" b="1"/>
              <a:t>(arena)</a:t>
            </a:r>
          </a:p>
        </p:txBody>
      </p:sp>
      <p:sp>
        <p:nvSpPr>
          <p:cNvPr id="106521" name="Rectangle 17">
            <a:extLst>
              <a:ext uri="{FF2B5EF4-FFF2-40B4-BE49-F238E27FC236}">
                <a16:creationId xmlns:a16="http://schemas.microsoft.com/office/drawing/2014/main" id="{300464B6-809F-3526-98F2-6406D3C2A847}"/>
              </a:ext>
            </a:extLst>
          </p:cNvPr>
          <p:cNvSpPr>
            <a:spLocks noChangeArrowheads="1"/>
          </p:cNvSpPr>
          <p:nvPr/>
        </p:nvSpPr>
        <p:spPr bwMode="auto">
          <a:xfrm>
            <a:off x="2684463" y="5030788"/>
            <a:ext cx="175260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Hidden</a:t>
            </a:r>
          </a:p>
          <a:p>
            <a:pPr algn="ctr" eaLnBrk="1" hangingPunct="1"/>
            <a:r>
              <a:rPr lang="en-US" altLang="en-FR" b="1"/>
              <a:t>(behind wall)</a:t>
            </a:r>
          </a:p>
        </p:txBody>
      </p:sp>
      <p:sp>
        <p:nvSpPr>
          <p:cNvPr id="106522" name="Rectangle 18">
            <a:extLst>
              <a:ext uri="{FF2B5EF4-FFF2-40B4-BE49-F238E27FC236}">
                <a16:creationId xmlns:a16="http://schemas.microsoft.com/office/drawing/2014/main" id="{13C8BF55-4C1C-7405-EDBC-7441B4ABEAC0}"/>
              </a:ext>
            </a:extLst>
          </p:cNvPr>
          <p:cNvSpPr>
            <a:spLocks noChangeArrowheads="1"/>
          </p:cNvSpPr>
          <p:nvPr/>
        </p:nvSpPr>
        <p:spPr bwMode="auto">
          <a:xfrm>
            <a:off x="4602163" y="5122863"/>
            <a:ext cx="1219200"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Un-known</a:t>
            </a:r>
          </a:p>
        </p:txBody>
      </p:sp>
      <p:cxnSp>
        <p:nvCxnSpPr>
          <p:cNvPr id="31" name="Connecteur droit avec flèche 25">
            <a:extLst>
              <a:ext uri="{FF2B5EF4-FFF2-40B4-BE49-F238E27FC236}">
                <a16:creationId xmlns:a16="http://schemas.microsoft.com/office/drawing/2014/main" id="{30985D3A-C07A-D8EA-B163-7197B505E4E3}"/>
              </a:ext>
            </a:extLst>
          </p:cNvPr>
          <p:cNvCxnSpPr>
            <a:endCxn id="20" idx="1"/>
          </p:cNvCxnSpPr>
          <p:nvPr/>
        </p:nvCxnSpPr>
        <p:spPr>
          <a:xfrm>
            <a:off x="2057400" y="2209800"/>
            <a:ext cx="457200" cy="22225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sp>
        <p:nvSpPr>
          <p:cNvPr id="32" name="Rectangle 16">
            <a:extLst>
              <a:ext uri="{FF2B5EF4-FFF2-40B4-BE49-F238E27FC236}">
                <a16:creationId xmlns:a16="http://schemas.microsoft.com/office/drawing/2014/main" id="{F246EF17-7547-7724-2CC9-2421E99D224A}"/>
              </a:ext>
            </a:extLst>
          </p:cNvPr>
          <p:cNvSpPr>
            <a:spLocks noChangeArrowheads="1"/>
          </p:cNvSpPr>
          <p:nvPr/>
        </p:nvSpPr>
        <p:spPr bwMode="auto">
          <a:xfrm>
            <a:off x="4876800" y="3249613"/>
            <a:ext cx="1066800"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Blind </a:t>
            </a:r>
          </a:p>
          <a:p>
            <a:pPr algn="ctr" eaLnBrk="1" hangingPunct="1"/>
            <a:r>
              <a:rPr lang="en-US" altLang="en-FR" b="1"/>
              <a:t>spot</a:t>
            </a:r>
          </a:p>
        </p:txBody>
      </p:sp>
    </p:spTree>
    <p:extLst>
      <p:ext uri="{BB962C8B-B14F-4D97-AF65-F5344CB8AC3E}">
        <p14:creationId xmlns:p14="http://schemas.microsoft.com/office/powerpoint/2010/main" val="232520896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6" presetClass="emph" presetSubtype="0" repeatCount="3000" fill="hold" nodeType="afterEffect">
                                  <p:stCondLst>
                                    <p:cond delay="0"/>
                                  </p:stCondLst>
                                  <p:childTnLst>
                                    <p:animEffect transition="out" filter="fade">
                                      <p:cBhvr>
                                        <p:cTn id="6" dur="500" tmFilter="0, 0; .2, .5; .8, .5; 1, 0"/>
                                        <p:tgtEl>
                                          <p:spTgt spid="32"/>
                                        </p:tgtEl>
                                      </p:cBhvr>
                                    </p:animEffect>
                                    <p:animScale>
                                      <p:cBhvr>
                                        <p:cTn id="7" dur="250" autoRev="1" fill="hold"/>
                                        <p:tgtEl>
                                          <p:spTgt spid="32"/>
                                        </p:tgtEl>
                                      </p:cBhvr>
                                      <p:by x="105000" y="105000"/>
                                    </p:animScale>
                                  </p:childTnLst>
                                </p:cTn>
                              </p:par>
                            </p:childTnLst>
                          </p:cTn>
                        </p:par>
                        <p:par>
                          <p:cTn id="8" fill="hold" nodeType="afterGroup">
                            <p:stCondLst>
                              <p:cond delay="1500"/>
                            </p:stCondLst>
                            <p:childTnLst>
                              <p:par>
                                <p:cTn id="9" presetID="53" presetClass="entr" presetSubtype="16"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fltVal val="0"/>
                                          </p:val>
                                        </p:tav>
                                        <p:tav tm="100000">
                                          <p:val>
                                            <p:strVal val="#ppt_h"/>
                                          </p:val>
                                        </p:tav>
                                      </p:tavLst>
                                    </p:anim>
                                    <p:animEffect transition="in" filter="fade">
                                      <p:cBhvr>
                                        <p:cTn id="13" dur="500"/>
                                        <p:tgtEl>
                                          <p:spTgt spid="22"/>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22" presetClass="entr" presetSubtype="1" fill="hold" nodeType="clickEffect">
                                  <p:stCondLst>
                                    <p:cond delay="0"/>
                                  </p:stCondLst>
                                  <p:childTnLst>
                                    <p:set>
                                      <p:cBhvr>
                                        <p:cTn id="17" dur="1" fill="hold">
                                          <p:stCondLst>
                                            <p:cond delay="0"/>
                                          </p:stCondLst>
                                        </p:cTn>
                                        <p:tgtEl>
                                          <p:spTgt spid="31"/>
                                        </p:tgtEl>
                                        <p:attrNameLst>
                                          <p:attrName>style.visibility</p:attrName>
                                        </p:attrNameLst>
                                      </p:cBhvr>
                                      <p:to>
                                        <p:strVal val="visible"/>
                                      </p:to>
                                    </p:set>
                                    <p:animEffect transition="in" filter="wipe(up)">
                                      <p:cBhvr>
                                        <p:cTn id="18" dur="1000"/>
                                        <p:tgtEl>
                                          <p:spTgt spid="31"/>
                                        </p:tgtEl>
                                      </p:cBhvr>
                                    </p:animEffect>
                                  </p:childTnLst>
                                </p:cTn>
                              </p:par>
                            </p:childTnLst>
                          </p:cTn>
                        </p:par>
                        <p:par>
                          <p:cTn id="19" fill="hold" nodeType="afterGroup">
                            <p:stCondLst>
                              <p:cond delay="1000"/>
                            </p:stCondLst>
                            <p:childTnLst>
                              <p:par>
                                <p:cTn id="20" presetID="22" presetClass="entr" presetSubtype="8" fill="hold" nodeType="after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wipe(left)">
                                      <p:cBhvr>
                                        <p:cTn id="22" dur="1000"/>
                                        <p:tgtEl>
                                          <p:spTgt spid="20"/>
                                        </p:tgtEl>
                                      </p:cBhvr>
                                    </p:animEffect>
                                  </p:childTnLst>
                                </p:cTn>
                              </p:par>
                            </p:childTnLst>
                          </p:cTn>
                        </p:par>
                        <p:par>
                          <p:cTn id="23" fill="hold" nodeType="afterGroup">
                            <p:stCondLst>
                              <p:cond delay="2000"/>
                            </p:stCondLst>
                            <p:childTnLst>
                              <p:par>
                                <p:cTn id="24" presetID="22" presetClass="entr" presetSubtype="8" fill="hold" nodeType="after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wipe(left)">
                                      <p:cBhvr>
                                        <p:cTn id="26"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32"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Content Placeholder 5">
            <a:extLst>
              <a:ext uri="{FF2B5EF4-FFF2-40B4-BE49-F238E27FC236}">
                <a16:creationId xmlns:a16="http://schemas.microsoft.com/office/drawing/2014/main" id="{69B9E145-0758-6A92-7265-0152DEECE339}"/>
              </a:ext>
            </a:extLst>
          </p:cNvPr>
          <p:cNvGraphicFramePr>
            <a:graphicFrameLocks noGrp="1"/>
          </p:cNvGraphicFramePr>
          <p:nvPr>
            <p:ph sz="half" idx="1"/>
          </p:nvPr>
        </p:nvGraphicFramePr>
        <p:xfrm>
          <a:off x="2595563" y="2825750"/>
          <a:ext cx="3576637" cy="3405188"/>
        </p:xfrm>
        <a:graphic>
          <a:graphicData uri="http://schemas.openxmlformats.org/drawingml/2006/table">
            <a:tbl>
              <a:tblPr/>
              <a:tblGrid>
                <a:gridCol w="2357437">
                  <a:extLst>
                    <a:ext uri="{9D8B030D-6E8A-4147-A177-3AD203B41FA5}">
                      <a16:colId xmlns:a16="http://schemas.microsoft.com/office/drawing/2014/main" val="1022069511"/>
                    </a:ext>
                  </a:extLst>
                </a:gridCol>
                <a:gridCol w="1219200">
                  <a:extLst>
                    <a:ext uri="{9D8B030D-6E8A-4147-A177-3AD203B41FA5}">
                      <a16:colId xmlns:a16="http://schemas.microsoft.com/office/drawing/2014/main" val="2525564062"/>
                    </a:ext>
                  </a:extLst>
                </a:gridCol>
              </a:tblGrid>
              <a:tr h="2127250">
                <a:tc>
                  <a:txBody>
                    <a:bodyPr/>
                    <a:lstStyle>
                      <a:lvl1pPr eaLnBrk="0" hangingPunct="0">
                        <a:spcBef>
                          <a:spcPct val="20000"/>
                        </a:spcBef>
                        <a:defRPr sz="28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defRPr sz="2400">
                          <a:solidFill>
                            <a:schemeClr val="tx1"/>
                          </a:solidFill>
                          <a:latin typeface="Arial" panose="020B0604020202020204" pitchFamily="34" charset="0"/>
                          <a:ea typeface="ＭＳ Ｐゴシック" panose="020B0600070205080204" pitchFamily="34" charset="-128"/>
                        </a:defRPr>
                      </a:lvl2pPr>
                      <a:lvl3pPr eaLnBrk="0" hangingPunct="0">
                        <a:spcBef>
                          <a:spcPct val="20000"/>
                        </a:spcBef>
                        <a:defRPr sz="2000">
                          <a:solidFill>
                            <a:schemeClr val="tx1"/>
                          </a:solidFill>
                          <a:latin typeface="Arial" panose="020B0604020202020204" pitchFamily="34" charset="0"/>
                          <a:ea typeface="ＭＳ Ｐゴシック" panose="020B0600070205080204" pitchFamily="34" charset="-128"/>
                        </a:defRPr>
                      </a:lvl3pPr>
                      <a:lvl4pPr eaLnBrk="0" hangingPunct="0">
                        <a:spcBef>
                          <a:spcPct val="20000"/>
                        </a:spcBef>
                        <a:defRPr>
                          <a:solidFill>
                            <a:schemeClr val="tx1"/>
                          </a:solidFill>
                          <a:latin typeface="Arial" panose="020B0604020202020204" pitchFamily="34" charset="0"/>
                          <a:ea typeface="ＭＳ Ｐゴシック" panose="020B0600070205080204" pitchFamily="34" charset="-128"/>
                        </a:defRPr>
                      </a:lvl4pPr>
                      <a:lvl5pPr eaLnBrk="0" hangingPunct="0">
                        <a:spcBef>
                          <a:spcPct val="20000"/>
                        </a:spcBef>
                        <a:defRPr>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84417" marR="84417" marT="45716" marB="45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EFFF0"/>
                    </a:solidFill>
                  </a:tcPr>
                </a:tc>
                <a:tc>
                  <a:txBody>
                    <a:bodyPr/>
                    <a:lstStyle>
                      <a:lvl1pPr eaLnBrk="0" hangingPunct="0">
                        <a:spcBef>
                          <a:spcPct val="20000"/>
                        </a:spcBef>
                        <a:defRPr sz="28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defRPr sz="2400">
                          <a:solidFill>
                            <a:schemeClr val="tx1"/>
                          </a:solidFill>
                          <a:latin typeface="Arial" panose="020B0604020202020204" pitchFamily="34" charset="0"/>
                          <a:ea typeface="ＭＳ Ｐゴシック" panose="020B0600070205080204" pitchFamily="34" charset="-128"/>
                        </a:defRPr>
                      </a:lvl2pPr>
                      <a:lvl3pPr eaLnBrk="0" hangingPunct="0">
                        <a:spcBef>
                          <a:spcPct val="20000"/>
                        </a:spcBef>
                        <a:defRPr sz="2000">
                          <a:solidFill>
                            <a:schemeClr val="tx1"/>
                          </a:solidFill>
                          <a:latin typeface="Arial" panose="020B0604020202020204" pitchFamily="34" charset="0"/>
                          <a:ea typeface="ＭＳ Ｐゴシック" panose="020B0600070205080204" pitchFamily="34" charset="-128"/>
                        </a:defRPr>
                      </a:lvl3pPr>
                      <a:lvl4pPr eaLnBrk="0" hangingPunct="0">
                        <a:spcBef>
                          <a:spcPct val="20000"/>
                        </a:spcBef>
                        <a:defRPr>
                          <a:solidFill>
                            <a:schemeClr val="tx1"/>
                          </a:solidFill>
                          <a:latin typeface="Arial" panose="020B0604020202020204" pitchFamily="34" charset="0"/>
                          <a:ea typeface="ＭＳ Ｐゴシック" panose="020B0600070205080204" pitchFamily="34" charset="-128"/>
                        </a:defRPr>
                      </a:lvl4pPr>
                      <a:lvl5pPr eaLnBrk="0" hangingPunct="0">
                        <a:spcBef>
                          <a:spcPct val="20000"/>
                        </a:spcBef>
                        <a:defRPr>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84417" marR="84417" marT="45716" marB="45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57106478"/>
                  </a:ext>
                </a:extLst>
              </a:tr>
              <a:tr h="1277938">
                <a:tc>
                  <a:txBody>
                    <a:bodyPr/>
                    <a:lstStyle>
                      <a:lvl1pPr eaLnBrk="0" hangingPunct="0">
                        <a:spcBef>
                          <a:spcPct val="20000"/>
                        </a:spcBef>
                        <a:defRPr sz="28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defRPr sz="2400">
                          <a:solidFill>
                            <a:schemeClr val="tx1"/>
                          </a:solidFill>
                          <a:latin typeface="Arial" panose="020B0604020202020204" pitchFamily="34" charset="0"/>
                          <a:ea typeface="ＭＳ Ｐゴシック" panose="020B0600070205080204" pitchFamily="34" charset="-128"/>
                        </a:defRPr>
                      </a:lvl2pPr>
                      <a:lvl3pPr eaLnBrk="0" hangingPunct="0">
                        <a:spcBef>
                          <a:spcPct val="20000"/>
                        </a:spcBef>
                        <a:defRPr sz="2000">
                          <a:solidFill>
                            <a:schemeClr val="tx1"/>
                          </a:solidFill>
                          <a:latin typeface="Arial" panose="020B0604020202020204" pitchFamily="34" charset="0"/>
                          <a:ea typeface="ＭＳ Ｐゴシック" panose="020B0600070205080204" pitchFamily="34" charset="-128"/>
                        </a:defRPr>
                      </a:lvl3pPr>
                      <a:lvl4pPr eaLnBrk="0" hangingPunct="0">
                        <a:spcBef>
                          <a:spcPct val="20000"/>
                        </a:spcBef>
                        <a:defRPr>
                          <a:solidFill>
                            <a:schemeClr val="tx1"/>
                          </a:solidFill>
                          <a:latin typeface="Arial" panose="020B0604020202020204" pitchFamily="34" charset="0"/>
                          <a:ea typeface="ＭＳ Ｐゴシック" panose="020B0600070205080204" pitchFamily="34" charset="-128"/>
                        </a:defRPr>
                      </a:lvl4pPr>
                      <a:lvl5pPr eaLnBrk="0" hangingPunct="0">
                        <a:spcBef>
                          <a:spcPct val="20000"/>
                        </a:spcBef>
                        <a:defRPr>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84417" marR="84417" marT="45716" marB="45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Arial" panose="020B0604020202020204" pitchFamily="34" charset="0"/>
                          <a:ea typeface="ＭＳ Ｐゴシック" panose="020B0600070205080204" pitchFamily="34" charset="-128"/>
                        </a:defRPr>
                      </a:lvl1pPr>
                      <a:lvl2pPr marL="37931725" indent="-37474525" eaLnBrk="0" hangingPunct="0">
                        <a:spcBef>
                          <a:spcPct val="20000"/>
                        </a:spcBef>
                        <a:defRPr sz="2400">
                          <a:solidFill>
                            <a:schemeClr val="tx1"/>
                          </a:solidFill>
                          <a:latin typeface="Arial" panose="020B0604020202020204" pitchFamily="34" charset="0"/>
                          <a:ea typeface="ＭＳ Ｐゴシック" panose="020B0600070205080204" pitchFamily="34" charset="-128"/>
                        </a:defRPr>
                      </a:lvl2pPr>
                      <a:lvl3pPr eaLnBrk="0" hangingPunct="0">
                        <a:spcBef>
                          <a:spcPct val="20000"/>
                        </a:spcBef>
                        <a:defRPr sz="2000">
                          <a:solidFill>
                            <a:schemeClr val="tx1"/>
                          </a:solidFill>
                          <a:latin typeface="Arial" panose="020B0604020202020204" pitchFamily="34" charset="0"/>
                          <a:ea typeface="ＭＳ Ｐゴシック" panose="020B0600070205080204" pitchFamily="34" charset="-128"/>
                        </a:defRPr>
                      </a:lvl3pPr>
                      <a:lvl4pPr eaLnBrk="0" hangingPunct="0">
                        <a:spcBef>
                          <a:spcPct val="20000"/>
                        </a:spcBef>
                        <a:defRPr>
                          <a:solidFill>
                            <a:schemeClr val="tx1"/>
                          </a:solidFill>
                          <a:latin typeface="Arial" panose="020B0604020202020204" pitchFamily="34" charset="0"/>
                          <a:ea typeface="ＭＳ Ｐゴシック" panose="020B0600070205080204" pitchFamily="34" charset="-128"/>
                        </a:defRPr>
                      </a:lvl4pPr>
                      <a:lvl5pPr eaLnBrk="0" hangingPunct="0">
                        <a:spcBef>
                          <a:spcPct val="20000"/>
                        </a:spcBef>
                        <a:defRPr>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2000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2400" b="1" i="0" u="none" strike="noStrike" cap="none" normalizeH="0" baseline="0">
                        <a:ln>
                          <a:noFill/>
                        </a:ln>
                        <a:solidFill>
                          <a:schemeClr val="tx1"/>
                        </a:solidFill>
                        <a:effectLst/>
                        <a:latin typeface="Arial" panose="020B0604020202020204" pitchFamily="34" charset="0"/>
                        <a:ea typeface="ＭＳ Ｐゴシック" panose="020B0600070205080204" pitchFamily="34" charset="-128"/>
                      </a:endParaRPr>
                    </a:p>
                  </a:txBody>
                  <a:tcPr marL="84417" marR="84417" marT="45716" marB="45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15989245"/>
                  </a:ext>
                </a:extLst>
              </a:tr>
            </a:tbl>
          </a:graphicData>
        </a:graphic>
      </p:graphicFrame>
      <p:sp>
        <p:nvSpPr>
          <p:cNvPr id="22530" name="Title 1">
            <a:extLst>
              <a:ext uri="{FF2B5EF4-FFF2-40B4-BE49-F238E27FC236}">
                <a16:creationId xmlns:a16="http://schemas.microsoft.com/office/drawing/2014/main" id="{B4E24861-8069-4207-73EB-49343D88AE9D}"/>
              </a:ext>
            </a:extLst>
          </p:cNvPr>
          <p:cNvSpPr>
            <a:spLocks noGrp="1"/>
          </p:cNvSpPr>
          <p:nvPr>
            <p:ph type="title"/>
          </p:nvPr>
        </p:nvSpPr>
        <p:spPr/>
        <p:txBody>
          <a:bodyPr/>
          <a:lstStyle/>
          <a:p>
            <a:pPr>
              <a:defRPr/>
            </a:pPr>
            <a:r>
              <a:rPr lang="en-US" sz="6000" b="1" dirty="0">
                <a:solidFill>
                  <a:srgbClr val="0070C0"/>
                </a:solidFill>
                <a:effectLst>
                  <a:outerShdw blurRad="38100" dist="38100" dir="2700000" algn="tl">
                    <a:srgbClr val="000000">
                      <a:alpha val="43137"/>
                    </a:srgbClr>
                  </a:outerShdw>
                </a:effectLst>
                <a:ea typeface="+mj-ea"/>
                <a:cs typeface="+mj-cs"/>
              </a:rPr>
              <a:t>Jo </a:t>
            </a:r>
            <a:r>
              <a:rPr lang="en-US" sz="6000" b="1" dirty="0" err="1">
                <a:solidFill>
                  <a:srgbClr val="0070C0"/>
                </a:solidFill>
                <a:effectLst>
                  <a:outerShdw blurRad="38100" dist="38100" dir="2700000" algn="tl">
                    <a:srgbClr val="000000">
                      <a:alpha val="43137"/>
                    </a:srgbClr>
                  </a:outerShdw>
                </a:effectLst>
                <a:ea typeface="+mj-ea"/>
                <a:cs typeface="+mj-cs"/>
              </a:rPr>
              <a:t>Hari</a:t>
            </a:r>
            <a:r>
              <a:rPr lang="en-US" sz="6000" b="1" dirty="0">
                <a:solidFill>
                  <a:srgbClr val="0070C0"/>
                </a:solidFill>
                <a:effectLst>
                  <a:outerShdw blurRad="38100" dist="38100" dir="2700000" algn="tl">
                    <a:srgbClr val="000000">
                      <a:alpha val="43137"/>
                    </a:srgbClr>
                  </a:outerShdw>
                </a:effectLst>
                <a:ea typeface="+mj-ea"/>
                <a:cs typeface="+mj-cs"/>
              </a:rPr>
              <a:t> Window</a:t>
            </a:r>
          </a:p>
        </p:txBody>
      </p:sp>
      <p:sp>
        <p:nvSpPr>
          <p:cNvPr id="107534" name="TextBox 6">
            <a:extLst>
              <a:ext uri="{FF2B5EF4-FFF2-40B4-BE49-F238E27FC236}">
                <a16:creationId xmlns:a16="http://schemas.microsoft.com/office/drawing/2014/main" id="{811FFD68-6C1F-1B58-D3CA-1894B603EBE3}"/>
              </a:ext>
            </a:extLst>
          </p:cNvPr>
          <p:cNvSpPr txBox="1">
            <a:spLocks noChangeArrowheads="1"/>
          </p:cNvSpPr>
          <p:nvPr/>
        </p:nvSpPr>
        <p:spPr bwMode="auto">
          <a:xfrm>
            <a:off x="2895600" y="1371600"/>
            <a:ext cx="1706563"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Known</a:t>
            </a:r>
          </a:p>
          <a:p>
            <a:pPr algn="ctr" eaLnBrk="1" hangingPunct="1"/>
            <a:r>
              <a:rPr lang="en-US" altLang="en-FR" b="1"/>
              <a:t>by the self</a:t>
            </a:r>
          </a:p>
        </p:txBody>
      </p:sp>
      <p:sp>
        <p:nvSpPr>
          <p:cNvPr id="107535" name="TextBox 11">
            <a:extLst>
              <a:ext uri="{FF2B5EF4-FFF2-40B4-BE49-F238E27FC236}">
                <a16:creationId xmlns:a16="http://schemas.microsoft.com/office/drawing/2014/main" id="{F060E27E-2147-237D-5EC9-0B3B6520014F}"/>
              </a:ext>
            </a:extLst>
          </p:cNvPr>
          <p:cNvSpPr txBox="1">
            <a:spLocks noChangeArrowheads="1"/>
          </p:cNvSpPr>
          <p:nvPr/>
        </p:nvSpPr>
        <p:spPr bwMode="auto">
          <a:xfrm>
            <a:off x="4922838" y="1524000"/>
            <a:ext cx="1325562"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sz="1800" b="1"/>
              <a:t>Unknown</a:t>
            </a:r>
          </a:p>
          <a:p>
            <a:pPr algn="ctr" eaLnBrk="1" hangingPunct="1"/>
            <a:r>
              <a:rPr lang="en-US" altLang="en-FR" sz="1800" b="1"/>
              <a:t>by the self</a:t>
            </a:r>
          </a:p>
        </p:txBody>
      </p:sp>
      <p:sp>
        <p:nvSpPr>
          <p:cNvPr id="107536" name="TextBox 17">
            <a:extLst>
              <a:ext uri="{FF2B5EF4-FFF2-40B4-BE49-F238E27FC236}">
                <a16:creationId xmlns:a16="http://schemas.microsoft.com/office/drawing/2014/main" id="{777DEC4B-1390-F132-4E9D-F8BF5AC71C82}"/>
              </a:ext>
            </a:extLst>
          </p:cNvPr>
          <p:cNvSpPr txBox="1">
            <a:spLocks noChangeArrowheads="1"/>
          </p:cNvSpPr>
          <p:nvPr/>
        </p:nvSpPr>
        <p:spPr bwMode="auto">
          <a:xfrm>
            <a:off x="593725" y="3049588"/>
            <a:ext cx="1570038"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Known</a:t>
            </a:r>
          </a:p>
          <a:p>
            <a:pPr algn="ctr" eaLnBrk="1" hangingPunct="1"/>
            <a:r>
              <a:rPr lang="en-US" altLang="en-FR" b="1"/>
              <a:t>by others</a:t>
            </a:r>
          </a:p>
        </p:txBody>
      </p:sp>
      <p:sp>
        <p:nvSpPr>
          <p:cNvPr id="107537" name="TextBox 18">
            <a:extLst>
              <a:ext uri="{FF2B5EF4-FFF2-40B4-BE49-F238E27FC236}">
                <a16:creationId xmlns:a16="http://schemas.microsoft.com/office/drawing/2014/main" id="{F64DCBCA-698D-0626-C788-F2E01EC665A8}"/>
              </a:ext>
            </a:extLst>
          </p:cNvPr>
          <p:cNvSpPr txBox="1">
            <a:spLocks noChangeArrowheads="1"/>
          </p:cNvSpPr>
          <p:nvPr/>
        </p:nvSpPr>
        <p:spPr bwMode="auto">
          <a:xfrm>
            <a:off x="533400" y="4699000"/>
            <a:ext cx="1604963"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Unknown</a:t>
            </a:r>
          </a:p>
          <a:p>
            <a:pPr algn="ctr" eaLnBrk="1" hangingPunct="1"/>
            <a:r>
              <a:rPr lang="en-US" altLang="en-FR" b="1"/>
              <a:t>by others</a:t>
            </a:r>
          </a:p>
        </p:txBody>
      </p:sp>
      <p:sp>
        <p:nvSpPr>
          <p:cNvPr id="107538" name="Espace réservé du numéro de diapositive 28">
            <a:extLst>
              <a:ext uri="{FF2B5EF4-FFF2-40B4-BE49-F238E27FC236}">
                <a16:creationId xmlns:a16="http://schemas.microsoft.com/office/drawing/2014/main" id="{809CFC7F-5FB3-FA01-14D4-BE9F4768E364}"/>
              </a:ext>
            </a:extLst>
          </p:cNvPr>
          <p:cNvSpPr>
            <a:spLocks noGrp="1"/>
          </p:cNvSpPr>
          <p:nvPr>
            <p:ph type="sldNum" sz="quarter" idx="12"/>
          </p:nvPr>
        </p:nvSpPr>
        <p:spPr>
          <a:xfrm>
            <a:off x="8534400" y="6248400"/>
            <a:ext cx="3810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C7A6ADF2-8286-984A-B4B7-4A6E34C98C0A}" type="slidenum">
              <a:rPr lang="en-US" altLang="en-FR" sz="1400"/>
              <a:pPr eaLnBrk="1" hangingPunct="1"/>
              <a:t>68</a:t>
            </a:fld>
            <a:endParaRPr lang="en-US" altLang="en-FR" sz="1400"/>
          </a:p>
        </p:txBody>
      </p:sp>
      <p:sp>
        <p:nvSpPr>
          <p:cNvPr id="22" name="TextBox 6">
            <a:extLst>
              <a:ext uri="{FF2B5EF4-FFF2-40B4-BE49-F238E27FC236}">
                <a16:creationId xmlns:a16="http://schemas.microsoft.com/office/drawing/2014/main" id="{2B5923FD-73B1-6824-9257-E3609931473C}"/>
              </a:ext>
            </a:extLst>
          </p:cNvPr>
          <p:cNvSpPr txBox="1">
            <a:spLocks noChangeArrowheads="1"/>
          </p:cNvSpPr>
          <p:nvPr/>
        </p:nvSpPr>
        <p:spPr bwMode="auto">
          <a:xfrm>
            <a:off x="457200" y="1752600"/>
            <a:ext cx="1600118" cy="461665"/>
          </a:xfrm>
          <a:prstGeom prst="rect">
            <a:avLst/>
          </a:prstGeom>
          <a:solidFill>
            <a:schemeClr val="bg1"/>
          </a:solidFill>
          <a:ln w="9525">
            <a:solidFill>
              <a:schemeClr val="tx1"/>
            </a:solidFill>
            <a:miter lim="800000"/>
            <a:headEnd/>
            <a:tailEnd/>
          </a:ln>
          <a:scene3d>
            <a:camera prst="orthographicFront"/>
            <a:lightRig rig="threePt" dir="t"/>
          </a:scene3d>
          <a:sp3d>
            <a:bevelT/>
          </a:sp3d>
        </p:spPr>
        <p:txBody>
          <a:bodyPr wrap="none">
            <a:spAutoFit/>
          </a:bodyPr>
          <a:lstStyle/>
          <a:p>
            <a:pPr algn="ctr">
              <a:defRPr/>
            </a:pPr>
            <a:r>
              <a:rPr lang="en-US" altLang="en-US" b="1" dirty="0">
                <a:solidFill>
                  <a:srgbClr val="0070C0"/>
                </a:solidFill>
                <a:latin typeface="Arial" charset="0"/>
                <a:ea typeface="ＭＳ Ｐゴシック" pitchFamily="-84" charset="-128"/>
              </a:rPr>
              <a:t>Solution?</a:t>
            </a:r>
          </a:p>
        </p:txBody>
      </p:sp>
      <p:cxnSp>
        <p:nvCxnSpPr>
          <p:cNvPr id="107542" name="Straight Arrow Connector 8">
            <a:extLst>
              <a:ext uri="{FF2B5EF4-FFF2-40B4-BE49-F238E27FC236}">
                <a16:creationId xmlns:a16="http://schemas.microsoft.com/office/drawing/2014/main" id="{B4221B60-AA00-3B58-4046-D4D0CE729B1E}"/>
              </a:ext>
            </a:extLst>
          </p:cNvPr>
          <p:cNvCxnSpPr>
            <a:cxnSpLocks noChangeShapeType="1"/>
          </p:cNvCxnSpPr>
          <p:nvPr/>
        </p:nvCxnSpPr>
        <p:spPr bwMode="auto">
          <a:xfrm>
            <a:off x="2630488" y="2667000"/>
            <a:ext cx="3770312" cy="0"/>
          </a:xfrm>
          <a:prstGeom prst="straightConnector1">
            <a:avLst/>
          </a:prstGeom>
          <a:noFill/>
          <a:ln w="38100">
            <a:solidFill>
              <a:srgbClr val="FF0000"/>
            </a:solidFill>
            <a:round/>
            <a:headEnd type="none" w="sm" len="sm"/>
            <a:tailEnd type="arrow" w="med" len="med"/>
          </a:ln>
          <a:extLst>
            <a:ext uri="{909E8E84-426E-40DD-AFC4-6F175D3DCCD1}">
              <a14:hiddenFill xmlns:a14="http://schemas.microsoft.com/office/drawing/2010/main">
                <a:noFill/>
              </a14:hiddenFill>
            </a:ext>
          </a:extLst>
        </p:spPr>
      </p:cxnSp>
      <p:sp>
        <p:nvSpPr>
          <p:cNvPr id="107543" name="TextBox 10">
            <a:extLst>
              <a:ext uri="{FF2B5EF4-FFF2-40B4-BE49-F238E27FC236}">
                <a16:creationId xmlns:a16="http://schemas.microsoft.com/office/drawing/2014/main" id="{89E96F7E-009D-28E8-0ED6-08C6BD82F1C8}"/>
              </a:ext>
            </a:extLst>
          </p:cNvPr>
          <p:cNvSpPr txBox="1">
            <a:spLocks noChangeArrowheads="1"/>
          </p:cNvSpPr>
          <p:nvPr/>
        </p:nvSpPr>
        <p:spPr bwMode="auto">
          <a:xfrm>
            <a:off x="2514600" y="2200275"/>
            <a:ext cx="40163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FR" b="1">
                <a:solidFill>
                  <a:srgbClr val="FF0000"/>
                </a:solidFill>
              </a:rPr>
              <a:t>Ask for (solicits) feedback</a:t>
            </a:r>
          </a:p>
        </p:txBody>
      </p:sp>
      <p:sp>
        <p:nvSpPr>
          <p:cNvPr id="107544" name="Rectangle 15">
            <a:extLst>
              <a:ext uri="{FF2B5EF4-FFF2-40B4-BE49-F238E27FC236}">
                <a16:creationId xmlns:a16="http://schemas.microsoft.com/office/drawing/2014/main" id="{A2A9E58A-67E1-9D8E-EB62-952794B1F5CF}"/>
              </a:ext>
            </a:extLst>
          </p:cNvPr>
          <p:cNvSpPr>
            <a:spLocks noChangeArrowheads="1"/>
          </p:cNvSpPr>
          <p:nvPr/>
        </p:nvSpPr>
        <p:spPr bwMode="auto">
          <a:xfrm>
            <a:off x="2895600" y="3124200"/>
            <a:ext cx="137160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Open</a:t>
            </a:r>
          </a:p>
          <a:p>
            <a:pPr algn="ctr" eaLnBrk="1" hangingPunct="1"/>
            <a:r>
              <a:rPr lang="en-US" altLang="en-FR" b="1"/>
              <a:t>(arena)</a:t>
            </a:r>
          </a:p>
        </p:txBody>
      </p:sp>
      <p:sp>
        <p:nvSpPr>
          <p:cNvPr id="107545" name="Rectangle 17">
            <a:extLst>
              <a:ext uri="{FF2B5EF4-FFF2-40B4-BE49-F238E27FC236}">
                <a16:creationId xmlns:a16="http://schemas.microsoft.com/office/drawing/2014/main" id="{9A473CC0-1878-B2B9-0E70-C1AED8157EF6}"/>
              </a:ext>
            </a:extLst>
          </p:cNvPr>
          <p:cNvSpPr>
            <a:spLocks noChangeArrowheads="1"/>
          </p:cNvSpPr>
          <p:nvPr/>
        </p:nvSpPr>
        <p:spPr bwMode="auto">
          <a:xfrm>
            <a:off x="2684463" y="5030788"/>
            <a:ext cx="175260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Hidden</a:t>
            </a:r>
          </a:p>
          <a:p>
            <a:pPr algn="ctr" eaLnBrk="1" hangingPunct="1"/>
            <a:r>
              <a:rPr lang="en-US" altLang="en-FR" b="1"/>
              <a:t>(behind wall)</a:t>
            </a:r>
          </a:p>
        </p:txBody>
      </p:sp>
      <p:sp>
        <p:nvSpPr>
          <p:cNvPr id="107546" name="Rectangle 18">
            <a:extLst>
              <a:ext uri="{FF2B5EF4-FFF2-40B4-BE49-F238E27FC236}">
                <a16:creationId xmlns:a16="http://schemas.microsoft.com/office/drawing/2014/main" id="{91633342-38A5-F1AE-71C7-B6BDF251AE4F}"/>
              </a:ext>
            </a:extLst>
          </p:cNvPr>
          <p:cNvSpPr>
            <a:spLocks noChangeArrowheads="1"/>
          </p:cNvSpPr>
          <p:nvPr/>
        </p:nvSpPr>
        <p:spPr bwMode="auto">
          <a:xfrm>
            <a:off x="4976813" y="5113338"/>
            <a:ext cx="1219200"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Un-known</a:t>
            </a:r>
          </a:p>
        </p:txBody>
      </p:sp>
      <p:cxnSp>
        <p:nvCxnSpPr>
          <p:cNvPr id="31" name="Connecteur droit avec flèche 25">
            <a:extLst>
              <a:ext uri="{FF2B5EF4-FFF2-40B4-BE49-F238E27FC236}">
                <a16:creationId xmlns:a16="http://schemas.microsoft.com/office/drawing/2014/main" id="{71CD5C13-060B-4C48-7EAE-B7611552A315}"/>
              </a:ext>
            </a:extLst>
          </p:cNvPr>
          <p:cNvCxnSpPr>
            <a:endCxn id="107543" idx="1"/>
          </p:cNvCxnSpPr>
          <p:nvPr/>
        </p:nvCxnSpPr>
        <p:spPr>
          <a:xfrm>
            <a:off x="2057400" y="2209800"/>
            <a:ext cx="457200" cy="22225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sp>
        <p:nvSpPr>
          <p:cNvPr id="107548" name="Rectangle 16">
            <a:extLst>
              <a:ext uri="{FF2B5EF4-FFF2-40B4-BE49-F238E27FC236}">
                <a16:creationId xmlns:a16="http://schemas.microsoft.com/office/drawing/2014/main" id="{925CB91F-CA2F-26FC-4653-2C114582C13B}"/>
              </a:ext>
            </a:extLst>
          </p:cNvPr>
          <p:cNvSpPr>
            <a:spLocks noChangeArrowheads="1"/>
          </p:cNvSpPr>
          <p:nvPr/>
        </p:nvSpPr>
        <p:spPr bwMode="auto">
          <a:xfrm>
            <a:off x="4953000" y="3249613"/>
            <a:ext cx="1066800"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en-FR" b="1"/>
              <a:t>Blind </a:t>
            </a:r>
          </a:p>
          <a:p>
            <a:pPr algn="ctr" eaLnBrk="1" hangingPunct="1"/>
            <a:r>
              <a:rPr lang="en-US" altLang="en-FR" b="1"/>
              <a:t>spot</a:t>
            </a:r>
          </a:p>
        </p:txBody>
      </p:sp>
    </p:spTree>
    <p:extLst>
      <p:ext uri="{BB962C8B-B14F-4D97-AF65-F5344CB8AC3E}">
        <p14:creationId xmlns:p14="http://schemas.microsoft.com/office/powerpoint/2010/main" val="1620652288"/>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25666" name="Rectangle 2">
            <a:extLst>
              <a:ext uri="{FF2B5EF4-FFF2-40B4-BE49-F238E27FC236}">
                <a16:creationId xmlns:a16="http://schemas.microsoft.com/office/drawing/2014/main" id="{EE1DAC92-D538-FF66-C2EF-A4ECA8F88007}"/>
              </a:ext>
            </a:extLst>
          </p:cNvPr>
          <p:cNvSpPr>
            <a:spLocks noGrp="1" noChangeArrowheads="1"/>
          </p:cNvSpPr>
          <p:nvPr>
            <p:ph type="title"/>
          </p:nvPr>
        </p:nvSpPr>
        <p:spPr>
          <a:xfrm>
            <a:off x="0" y="457200"/>
            <a:ext cx="8839200" cy="914400"/>
          </a:xfrm>
        </p:spPr>
        <p:txBody>
          <a:bodyPr/>
          <a:lstStyle/>
          <a:p>
            <a:pPr marL="1143000" indent="-1143000"/>
            <a:r>
              <a:rPr lang="en-US" altLang="en-US" sz="5400" b="1">
                <a:solidFill>
                  <a:srgbClr val="0070C0"/>
                </a:solidFill>
                <a:effectLst>
                  <a:outerShdw blurRad="38100" dist="38100" dir="2700000" algn="tl">
                    <a:srgbClr val="C0C0C0"/>
                  </a:outerShdw>
                </a:effectLst>
                <a:ea typeface="ＭＳ Ｐゴシック" panose="020B0600070205080204" pitchFamily="34" charset="-128"/>
              </a:rPr>
              <a:t>More about the course </a:t>
            </a:r>
            <a:br>
              <a:rPr lang="en-US" altLang="en-US" sz="5400" b="1">
                <a:solidFill>
                  <a:srgbClr val="0070C0"/>
                </a:solidFill>
                <a:effectLst>
                  <a:outerShdw blurRad="38100" dist="38100" dir="2700000" algn="tl">
                    <a:srgbClr val="C0C0C0"/>
                  </a:outerShdw>
                </a:effectLst>
                <a:ea typeface="ＭＳ Ｐゴシック" panose="020B0600070205080204" pitchFamily="34" charset="-128"/>
              </a:rPr>
            </a:br>
            <a:endParaRPr lang="en-US" altLang="en-US" b="1">
              <a:solidFill>
                <a:srgbClr val="0070C0"/>
              </a:solidFill>
              <a:effectLst>
                <a:outerShdw blurRad="38100" dist="38100" dir="2700000" algn="tl">
                  <a:srgbClr val="C0C0C0"/>
                </a:outerShdw>
              </a:effectLst>
              <a:ea typeface="ＭＳ Ｐゴシック" panose="020B0600070205080204" pitchFamily="34" charset="-128"/>
            </a:endParaRPr>
          </a:p>
        </p:txBody>
      </p:sp>
      <p:sp>
        <p:nvSpPr>
          <p:cNvPr id="24579" name="Slide Number Placeholder 3">
            <a:extLst>
              <a:ext uri="{FF2B5EF4-FFF2-40B4-BE49-F238E27FC236}">
                <a16:creationId xmlns:a16="http://schemas.microsoft.com/office/drawing/2014/main" id="{48702882-6DB1-2DA1-DCD5-623C2D77F503}"/>
              </a:ext>
            </a:extLst>
          </p:cNvPr>
          <p:cNvSpPr>
            <a:spLocks noGrp="1"/>
          </p:cNvSpPr>
          <p:nvPr>
            <p:ph type="sldNum" sz="quarter" idx="12"/>
          </p:nvPr>
        </p:nvSpPr>
        <p:spPr>
          <a:xfrm>
            <a:off x="8686800" y="6248400"/>
            <a:ext cx="3810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l" eaLnBrk="1" hangingPunct="1"/>
            <a:fld id="{87E4A457-00FD-CF43-85AD-B4D253553FE2}" type="slidenum">
              <a:rPr lang="en-US" altLang="en-FR" sz="1400"/>
              <a:pPr algn="l" eaLnBrk="1" hangingPunct="1"/>
              <a:t>7</a:t>
            </a:fld>
            <a:endParaRPr lang="en-US" altLang="en-FR" sz="1400"/>
          </a:p>
        </p:txBody>
      </p:sp>
      <p:sp>
        <p:nvSpPr>
          <p:cNvPr id="6148" name="Content Placeholder 2">
            <a:extLst>
              <a:ext uri="{FF2B5EF4-FFF2-40B4-BE49-F238E27FC236}">
                <a16:creationId xmlns:a16="http://schemas.microsoft.com/office/drawing/2014/main" id="{0A960D10-E46E-C3E3-A941-E81DF44541E3}"/>
              </a:ext>
            </a:extLst>
          </p:cNvPr>
          <p:cNvSpPr>
            <a:spLocks noGrp="1"/>
          </p:cNvSpPr>
          <p:nvPr>
            <p:ph idx="1"/>
          </p:nvPr>
        </p:nvSpPr>
        <p:spPr>
          <a:xfrm>
            <a:off x="0" y="1143000"/>
            <a:ext cx="9144000" cy="4191000"/>
          </a:xfrm>
        </p:spPr>
        <p:txBody>
          <a:bodyPr/>
          <a:lstStyle/>
          <a:p>
            <a:pPr marL="534988" indent="-534988">
              <a:buFont typeface="Wingdings" pitchFamily="2" charset="2"/>
              <a:buChar char="Ø"/>
            </a:pPr>
            <a:r>
              <a:rPr lang="en-US" altLang="en-FR" b="1" dirty="0">
                <a:solidFill>
                  <a:srgbClr val="0070C0"/>
                </a:solidFill>
                <a:ea typeface="ＭＳ Ｐゴシック" panose="020B0600070205080204" pitchFamily="34" charset="-128"/>
              </a:rPr>
              <a:t>On-time attendance* and full participation are mandatory</a:t>
            </a:r>
          </a:p>
          <a:p>
            <a:pPr marL="534988" indent="-534988">
              <a:buFont typeface="Wingdings" pitchFamily="2" charset="2"/>
              <a:buChar char="Ø"/>
            </a:pPr>
            <a:r>
              <a:rPr lang="en-US" altLang="en-FR" b="1" dirty="0">
                <a:solidFill>
                  <a:srgbClr val="0070C0"/>
                </a:solidFill>
                <a:ea typeface="ＭＳ Ｐゴシック" panose="020B0600070205080204" pitchFamily="34" charset="-128"/>
              </a:rPr>
              <a:t>Classes will usually begin with a sign-in sheet and end with a Learning Log on the </a:t>
            </a:r>
            <a:r>
              <a:rPr lang="en-US" altLang="en-FR" b="1" dirty="0" err="1">
                <a:solidFill>
                  <a:srgbClr val="0070C0"/>
                </a:solidFill>
                <a:ea typeface="ＭＳ Ｐゴシック" panose="020B0600070205080204" pitchFamily="34" charset="-128"/>
              </a:rPr>
              <a:t>TeamLead</a:t>
            </a:r>
            <a:r>
              <a:rPr lang="en-US" altLang="en-FR" b="1" dirty="0">
                <a:solidFill>
                  <a:srgbClr val="0070C0"/>
                </a:solidFill>
                <a:ea typeface="ＭＳ Ｐゴシック" panose="020B0600070205080204" pitchFamily="34" charset="-128"/>
              </a:rPr>
              <a:t> course </a:t>
            </a:r>
            <a:r>
              <a:rPr lang="en-US" altLang="en-FR" b="1" dirty="0" err="1">
                <a:solidFill>
                  <a:srgbClr val="0070C0"/>
                </a:solidFill>
                <a:ea typeface="ＭＳ Ｐゴシック" panose="020B0600070205080204" pitchFamily="34" charset="-128"/>
              </a:rPr>
              <a:t>moodle</a:t>
            </a:r>
            <a:endParaRPr lang="en-US" altLang="en-FR" b="1" dirty="0">
              <a:solidFill>
                <a:srgbClr val="0070C0"/>
              </a:solidFill>
              <a:ea typeface="ＭＳ Ｐゴシック" panose="020B0600070205080204" pitchFamily="34" charset="-128"/>
            </a:endParaRPr>
          </a:p>
          <a:p>
            <a:pPr marL="534988" indent="-534988">
              <a:buFont typeface="Wingdings" pitchFamily="2" charset="2"/>
              <a:buChar char="Ø"/>
            </a:pPr>
            <a:r>
              <a:rPr lang="en-US" altLang="en-FR" b="1" dirty="0">
                <a:solidFill>
                  <a:srgbClr val="0070C0"/>
                </a:solidFill>
                <a:ea typeface="ＭＳ Ｐゴシック" panose="020B0600070205080204" pitchFamily="34" charset="-128"/>
              </a:rPr>
              <a:t>Evaluation will be continuous</a:t>
            </a:r>
          </a:p>
          <a:p>
            <a:pPr marL="534988" indent="-534988">
              <a:buFont typeface="Wingdings" pitchFamily="2" charset="2"/>
              <a:buChar char="Ø"/>
            </a:pPr>
            <a:r>
              <a:rPr lang="en-US" altLang="en-FR" b="1" dirty="0">
                <a:solidFill>
                  <a:srgbClr val="0070C0"/>
                </a:solidFill>
                <a:ea typeface="ＭＳ Ｐゴシック" panose="020B0600070205080204" pitchFamily="34" charset="-128"/>
              </a:rPr>
              <a:t>Presentations will be provided</a:t>
            </a:r>
          </a:p>
          <a:p>
            <a:pPr marL="534988" indent="-534988">
              <a:buFont typeface="Wingdings" pitchFamily="2" charset="2"/>
              <a:buChar char="Ø"/>
            </a:pPr>
            <a:r>
              <a:rPr lang="en-US" altLang="en-FR" b="1" dirty="0">
                <a:solidFill>
                  <a:srgbClr val="0070C0"/>
                </a:solidFill>
                <a:ea typeface="ＭＳ Ｐゴシック" panose="020B0600070205080204" pitchFamily="34" charset="-128"/>
              </a:rPr>
              <a:t>Your full engagement is needed in-class, so phones and computers messaging off!</a:t>
            </a:r>
          </a:p>
          <a:p>
            <a:pPr marL="534988" indent="-534988">
              <a:buFont typeface="Wingdings" pitchFamily="2" charset="2"/>
              <a:buChar char="ü"/>
            </a:pPr>
            <a:endParaRPr lang="en-US" altLang="en-FR" b="1" dirty="0">
              <a:solidFill>
                <a:srgbClr val="0070C0"/>
              </a:solidFill>
              <a:ea typeface="ＭＳ Ｐゴシック" panose="020B0600070205080204" pitchFamily="34" charset="-128"/>
            </a:endParaRPr>
          </a:p>
        </p:txBody>
      </p:sp>
      <p:sp>
        <p:nvSpPr>
          <p:cNvPr id="2" name="TextBox 1">
            <a:extLst>
              <a:ext uri="{FF2B5EF4-FFF2-40B4-BE49-F238E27FC236}">
                <a16:creationId xmlns:a16="http://schemas.microsoft.com/office/drawing/2014/main" id="{CA5B3232-A133-C6CE-41A6-5051DAD47C50}"/>
              </a:ext>
            </a:extLst>
          </p:cNvPr>
          <p:cNvSpPr txBox="1">
            <a:spLocks noChangeArrowheads="1"/>
          </p:cNvSpPr>
          <p:nvPr/>
        </p:nvSpPr>
        <p:spPr bwMode="auto">
          <a:xfrm>
            <a:off x="1600200" y="6019800"/>
            <a:ext cx="5910592" cy="584775"/>
          </a:xfrm>
          <a:prstGeom prst="rect">
            <a:avLst/>
          </a:prstGeom>
          <a:solidFill>
            <a:schemeClr val="bg1"/>
          </a:solidFill>
          <a:ln w="9525">
            <a:solidFill>
              <a:srgbClr val="FF0000"/>
            </a:solidFill>
            <a:miter lim="800000"/>
            <a:headEnd/>
            <a:tailEnd/>
          </a:ln>
          <a:effectLst>
            <a:outerShdw blurRad="50800" dist="38100" dir="2700000" algn="tl" rotWithShape="0">
              <a:srgbClr val="808080">
                <a:alpha val="39998"/>
              </a:srgbClr>
            </a:outerShdw>
          </a:effectLst>
        </p:spPr>
        <p:txBody>
          <a:bodyPr wrap="none">
            <a:spAutoFit/>
          </a:bodyPr>
          <a:lstStyle/>
          <a:p>
            <a:pPr>
              <a:defRPr/>
            </a:pPr>
            <a:r>
              <a:rPr lang="en-US" altLang="en-US" sz="3200" b="1" dirty="0">
                <a:solidFill>
                  <a:srgbClr val="FF0000"/>
                </a:solidFill>
                <a:ea typeface="+mn-ea"/>
              </a:rPr>
              <a:t>* Three absences = exclusion</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625666"/>
                                        </p:tgtEl>
                                        <p:attrNameLst>
                                          <p:attrName>style.visibility</p:attrName>
                                        </p:attrNameLst>
                                      </p:cBhvr>
                                      <p:to>
                                        <p:strVal val="visible"/>
                                      </p:to>
                                    </p:set>
                                    <p:animEffect transition="in" filter="wipe(left)">
                                      <p:cBhvr>
                                        <p:cTn id="7" dur="500"/>
                                        <p:tgtEl>
                                          <p:spTgt spid="62566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1" fill="hold" nodeType="clickEffect">
                                  <p:stCondLst>
                                    <p:cond delay="0"/>
                                  </p:stCondLst>
                                  <p:childTnLst>
                                    <p:set>
                                      <p:cBhvr>
                                        <p:cTn id="11" dur="1" fill="hold">
                                          <p:stCondLst>
                                            <p:cond delay="0"/>
                                          </p:stCondLst>
                                        </p:cTn>
                                        <p:tgtEl>
                                          <p:spTgt spid="6148">
                                            <p:txEl>
                                              <p:pRg st="0" end="0"/>
                                            </p:txEl>
                                          </p:spTgt>
                                        </p:tgtEl>
                                        <p:attrNameLst>
                                          <p:attrName>style.visibility</p:attrName>
                                        </p:attrNameLst>
                                      </p:cBhvr>
                                      <p:to>
                                        <p:strVal val="visible"/>
                                      </p:to>
                                    </p:set>
                                    <p:animEffect transition="in" filter="wipe(up)">
                                      <p:cBhvr>
                                        <p:cTn id="12" dur="1000"/>
                                        <p:tgtEl>
                                          <p:spTgt spid="6148">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1" fill="hold" nodeType="clickEffect">
                                  <p:stCondLst>
                                    <p:cond delay="0"/>
                                  </p:stCondLst>
                                  <p:childTnLst>
                                    <p:set>
                                      <p:cBhvr>
                                        <p:cTn id="16" dur="1" fill="hold">
                                          <p:stCondLst>
                                            <p:cond delay="0"/>
                                          </p:stCondLst>
                                        </p:cTn>
                                        <p:tgtEl>
                                          <p:spTgt spid="6148">
                                            <p:txEl>
                                              <p:pRg st="1" end="1"/>
                                            </p:txEl>
                                          </p:spTgt>
                                        </p:tgtEl>
                                        <p:attrNameLst>
                                          <p:attrName>style.visibility</p:attrName>
                                        </p:attrNameLst>
                                      </p:cBhvr>
                                      <p:to>
                                        <p:strVal val="visible"/>
                                      </p:to>
                                    </p:set>
                                    <p:animEffect transition="in" filter="wipe(up)">
                                      <p:cBhvr>
                                        <p:cTn id="17" dur="1000"/>
                                        <p:tgtEl>
                                          <p:spTgt spid="6148">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1" fill="hold" nodeType="clickEffect">
                                  <p:stCondLst>
                                    <p:cond delay="0"/>
                                  </p:stCondLst>
                                  <p:childTnLst>
                                    <p:set>
                                      <p:cBhvr>
                                        <p:cTn id="21" dur="1" fill="hold">
                                          <p:stCondLst>
                                            <p:cond delay="0"/>
                                          </p:stCondLst>
                                        </p:cTn>
                                        <p:tgtEl>
                                          <p:spTgt spid="6148">
                                            <p:txEl>
                                              <p:pRg st="2" end="2"/>
                                            </p:txEl>
                                          </p:spTgt>
                                        </p:tgtEl>
                                        <p:attrNameLst>
                                          <p:attrName>style.visibility</p:attrName>
                                        </p:attrNameLst>
                                      </p:cBhvr>
                                      <p:to>
                                        <p:strVal val="visible"/>
                                      </p:to>
                                    </p:set>
                                    <p:animEffect transition="in" filter="wipe(up)">
                                      <p:cBhvr>
                                        <p:cTn id="22" dur="1000"/>
                                        <p:tgtEl>
                                          <p:spTgt spid="6148">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1" fill="hold" nodeType="clickEffect">
                                  <p:stCondLst>
                                    <p:cond delay="0"/>
                                  </p:stCondLst>
                                  <p:childTnLst>
                                    <p:set>
                                      <p:cBhvr>
                                        <p:cTn id="26" dur="1" fill="hold">
                                          <p:stCondLst>
                                            <p:cond delay="0"/>
                                          </p:stCondLst>
                                        </p:cTn>
                                        <p:tgtEl>
                                          <p:spTgt spid="6148">
                                            <p:txEl>
                                              <p:pRg st="3" end="3"/>
                                            </p:txEl>
                                          </p:spTgt>
                                        </p:tgtEl>
                                        <p:attrNameLst>
                                          <p:attrName>style.visibility</p:attrName>
                                        </p:attrNameLst>
                                      </p:cBhvr>
                                      <p:to>
                                        <p:strVal val="visible"/>
                                      </p:to>
                                    </p:set>
                                    <p:animEffect transition="in" filter="wipe(up)">
                                      <p:cBhvr>
                                        <p:cTn id="27" dur="1000"/>
                                        <p:tgtEl>
                                          <p:spTgt spid="6148">
                                            <p:txEl>
                                              <p:pRg st="3" end="3"/>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1" fill="hold" nodeType="clickEffect">
                                  <p:stCondLst>
                                    <p:cond delay="0"/>
                                  </p:stCondLst>
                                  <p:childTnLst>
                                    <p:set>
                                      <p:cBhvr>
                                        <p:cTn id="31" dur="1" fill="hold">
                                          <p:stCondLst>
                                            <p:cond delay="0"/>
                                          </p:stCondLst>
                                        </p:cTn>
                                        <p:tgtEl>
                                          <p:spTgt spid="6148">
                                            <p:txEl>
                                              <p:pRg st="4" end="4"/>
                                            </p:txEl>
                                          </p:spTgt>
                                        </p:tgtEl>
                                        <p:attrNameLst>
                                          <p:attrName>style.visibility</p:attrName>
                                        </p:attrNameLst>
                                      </p:cBhvr>
                                      <p:to>
                                        <p:strVal val="visible"/>
                                      </p:to>
                                    </p:set>
                                    <p:animEffect transition="in" filter="wipe(up)">
                                      <p:cBhvr>
                                        <p:cTn id="32" dur="1000"/>
                                        <p:tgtEl>
                                          <p:spTgt spid="6148">
                                            <p:txEl>
                                              <p:pRg st="4" end="4"/>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53" presetClass="entr" presetSubtype="16" fill="hold" nodeType="clickEffect">
                                  <p:stCondLst>
                                    <p:cond delay="0"/>
                                  </p:stCondLst>
                                  <p:childTnLst>
                                    <p:set>
                                      <p:cBhvr>
                                        <p:cTn id="36" dur="1" fill="hold">
                                          <p:stCondLst>
                                            <p:cond delay="0"/>
                                          </p:stCondLst>
                                        </p:cTn>
                                        <p:tgtEl>
                                          <p:spTgt spid="2"/>
                                        </p:tgtEl>
                                        <p:attrNameLst>
                                          <p:attrName>style.visibility</p:attrName>
                                        </p:attrNameLst>
                                      </p:cBhvr>
                                      <p:to>
                                        <p:strVal val="visible"/>
                                      </p:to>
                                    </p:set>
                                    <p:anim calcmode="lin" valueType="num">
                                      <p:cBhvr>
                                        <p:cTn id="37" dur="500" fill="hold"/>
                                        <p:tgtEl>
                                          <p:spTgt spid="2"/>
                                        </p:tgtEl>
                                        <p:attrNameLst>
                                          <p:attrName>ppt_w</p:attrName>
                                        </p:attrNameLst>
                                      </p:cBhvr>
                                      <p:tavLst>
                                        <p:tav tm="0">
                                          <p:val>
                                            <p:fltVal val="0"/>
                                          </p:val>
                                        </p:tav>
                                        <p:tav tm="100000">
                                          <p:val>
                                            <p:strVal val="#ppt_w"/>
                                          </p:val>
                                        </p:tav>
                                      </p:tavLst>
                                    </p:anim>
                                    <p:anim calcmode="lin" valueType="num">
                                      <p:cBhvr>
                                        <p:cTn id="38" dur="500" fill="hold"/>
                                        <p:tgtEl>
                                          <p:spTgt spid="2"/>
                                        </p:tgtEl>
                                        <p:attrNameLst>
                                          <p:attrName>ppt_h</p:attrName>
                                        </p:attrNameLst>
                                      </p:cBhvr>
                                      <p:tavLst>
                                        <p:tav tm="0">
                                          <p:val>
                                            <p:fltVal val="0"/>
                                          </p:val>
                                        </p:tav>
                                        <p:tav tm="100000">
                                          <p:val>
                                            <p:strVal val="#ppt_h"/>
                                          </p:val>
                                        </p:tav>
                                      </p:tavLst>
                                    </p:anim>
                                    <p:animEffect transition="in" filter="fade">
                                      <p:cBhvr>
                                        <p:cTn id="3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5666" grpId="0" autoUpdateAnimBg="0"/>
      <p:bldP spid="6148" grpId="0" build="p"/>
      <p:bldP spid="2" grpId="0" animBg="1"/>
    </p:bldLst>
  </p:timing>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25666" name="Rectangle 2">
            <a:extLst>
              <a:ext uri="{FF2B5EF4-FFF2-40B4-BE49-F238E27FC236}">
                <a16:creationId xmlns:a16="http://schemas.microsoft.com/office/drawing/2014/main" id="{1252046B-CA51-272F-EFFA-13969FC6EEF4}"/>
              </a:ext>
            </a:extLst>
          </p:cNvPr>
          <p:cNvSpPr>
            <a:spLocks noGrp="1" noChangeArrowheads="1"/>
          </p:cNvSpPr>
          <p:nvPr>
            <p:ph type="title"/>
          </p:nvPr>
        </p:nvSpPr>
        <p:spPr>
          <a:xfrm>
            <a:off x="0" y="457200"/>
            <a:ext cx="9067800" cy="914400"/>
          </a:xfrm>
        </p:spPr>
        <p:txBody>
          <a:bodyPr/>
          <a:lstStyle/>
          <a:p>
            <a:pPr marL="1143000" indent="-1143000"/>
            <a:r>
              <a:rPr lang="en-US" altLang="en-US" sz="5400" b="1">
                <a:solidFill>
                  <a:srgbClr val="0070C0"/>
                </a:solidFill>
                <a:effectLst>
                  <a:outerShdw blurRad="38100" dist="38100" dir="2700000" algn="tl">
                    <a:srgbClr val="C0C0C0"/>
                  </a:outerShdw>
                </a:effectLst>
                <a:ea typeface="ＭＳ Ｐゴシック" panose="020B0600070205080204" pitchFamily="34" charset="-128"/>
              </a:rPr>
              <a:t>How you will be evaluated:</a:t>
            </a:r>
            <a:br>
              <a:rPr lang="en-US" altLang="en-US" sz="5400" b="1">
                <a:solidFill>
                  <a:srgbClr val="0070C0"/>
                </a:solidFill>
                <a:effectLst>
                  <a:outerShdw blurRad="38100" dist="38100" dir="2700000" algn="tl">
                    <a:srgbClr val="C0C0C0"/>
                  </a:outerShdw>
                </a:effectLst>
                <a:ea typeface="ＭＳ Ｐゴシック" panose="020B0600070205080204" pitchFamily="34" charset="-128"/>
              </a:rPr>
            </a:br>
            <a:endParaRPr lang="en-US" altLang="en-US" b="1">
              <a:solidFill>
                <a:srgbClr val="0070C0"/>
              </a:solidFill>
              <a:effectLst>
                <a:outerShdw blurRad="38100" dist="38100" dir="2700000" algn="tl">
                  <a:srgbClr val="C0C0C0"/>
                </a:outerShdw>
              </a:effectLst>
              <a:ea typeface="ＭＳ Ｐゴシック" panose="020B0600070205080204" pitchFamily="34" charset="-128"/>
            </a:endParaRPr>
          </a:p>
        </p:txBody>
      </p:sp>
      <p:sp>
        <p:nvSpPr>
          <p:cNvPr id="26627" name="Slide Number Placeholder 3">
            <a:extLst>
              <a:ext uri="{FF2B5EF4-FFF2-40B4-BE49-F238E27FC236}">
                <a16:creationId xmlns:a16="http://schemas.microsoft.com/office/drawing/2014/main" id="{A9AC95D3-A654-B115-FF92-37D983E0ABA4}"/>
              </a:ext>
            </a:extLst>
          </p:cNvPr>
          <p:cNvSpPr>
            <a:spLocks noGrp="1"/>
          </p:cNvSpPr>
          <p:nvPr>
            <p:ph type="sldNum" sz="quarter" idx="12"/>
          </p:nvPr>
        </p:nvSpPr>
        <p:spPr>
          <a:xfrm>
            <a:off x="8686800" y="6248400"/>
            <a:ext cx="3810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l" eaLnBrk="1" hangingPunct="1"/>
            <a:fld id="{EED28C69-570A-544F-A104-6826CC47958C}" type="slidenum">
              <a:rPr lang="en-US" altLang="en-FR" sz="1400"/>
              <a:pPr algn="l" eaLnBrk="1" hangingPunct="1"/>
              <a:t>8</a:t>
            </a:fld>
            <a:endParaRPr lang="en-US" altLang="en-FR" sz="1400"/>
          </a:p>
        </p:txBody>
      </p:sp>
      <p:sp>
        <p:nvSpPr>
          <p:cNvPr id="6148" name="Content Placeholder 2">
            <a:extLst>
              <a:ext uri="{FF2B5EF4-FFF2-40B4-BE49-F238E27FC236}">
                <a16:creationId xmlns:a16="http://schemas.microsoft.com/office/drawing/2014/main" id="{E6E4F339-861B-D788-5226-3BDF9B42F2B3}"/>
              </a:ext>
            </a:extLst>
          </p:cNvPr>
          <p:cNvSpPr>
            <a:spLocks noGrp="1"/>
          </p:cNvSpPr>
          <p:nvPr>
            <p:ph idx="1"/>
          </p:nvPr>
        </p:nvSpPr>
        <p:spPr>
          <a:xfrm>
            <a:off x="228600" y="1143000"/>
            <a:ext cx="8686800" cy="5715000"/>
          </a:xfrm>
        </p:spPr>
        <p:txBody>
          <a:bodyPr/>
          <a:lstStyle/>
          <a:p>
            <a:pPr marL="0" indent="0">
              <a:buFontTx/>
              <a:buNone/>
            </a:pPr>
            <a:r>
              <a:rPr lang="en-US" altLang="en-US" b="1" dirty="0">
                <a:solidFill>
                  <a:srgbClr val="0070C0"/>
                </a:solidFill>
                <a:ea typeface="ＭＳ Ｐゴシック" panose="020B0600070205080204" pitchFamily="34" charset="-128"/>
              </a:rPr>
              <a:t>Combines team-based &amp; personal results:</a:t>
            </a:r>
          </a:p>
          <a:p>
            <a:pPr marL="0" indent="0">
              <a:buFont typeface="Wingdings" pitchFamily="2" charset="2"/>
              <a:buChar char="Ø"/>
            </a:pPr>
            <a:r>
              <a:rPr lang="en-US" altLang="en-US" b="1" dirty="0">
                <a:solidFill>
                  <a:srgbClr val="0070C0"/>
                </a:solidFill>
                <a:ea typeface="ＭＳ Ｐゴシック" panose="020B0600070205080204" pitchFamily="34" charset="-128"/>
              </a:rPr>
              <a:t>Team-tasks (charter, vision etc.)	20%</a:t>
            </a:r>
          </a:p>
          <a:p>
            <a:pPr marL="0" indent="0">
              <a:buFont typeface="Wingdings" pitchFamily="2" charset="2"/>
              <a:buChar char="Ø"/>
            </a:pPr>
            <a:r>
              <a:rPr lang="en-US" altLang="en-US" b="1" dirty="0">
                <a:solidFill>
                  <a:srgbClr val="0070C0"/>
                </a:solidFill>
                <a:ea typeface="ＭＳ Ｐゴシック" panose="020B0600070205080204" pitchFamily="34" charset="-128"/>
              </a:rPr>
              <a:t>Participation in class &amp; team   	 	20%</a:t>
            </a:r>
          </a:p>
          <a:p>
            <a:pPr marL="0" indent="0">
              <a:buFont typeface="Wingdings" pitchFamily="2" charset="2"/>
              <a:buChar char="Ø"/>
            </a:pPr>
            <a:r>
              <a:rPr lang="en-US" altLang="en-US" b="1" dirty="0">
                <a:solidFill>
                  <a:srgbClr val="0070C0"/>
                </a:solidFill>
                <a:ea typeface="ＭＳ Ｐゴシック" panose="020B0600070205080204" pitchFamily="34" charset="-128"/>
              </a:rPr>
              <a:t>Personal tasks (EQ, MBTI etc.)	 	10%</a:t>
            </a:r>
          </a:p>
          <a:p>
            <a:pPr marL="0" indent="0">
              <a:buFont typeface="Wingdings" pitchFamily="2" charset="2"/>
              <a:buChar char="Ø"/>
            </a:pPr>
            <a:r>
              <a:rPr lang="en-US" altLang="en-US" b="1" dirty="0">
                <a:solidFill>
                  <a:srgbClr val="0070C0"/>
                </a:solidFill>
                <a:ea typeface="ＭＳ Ｐゴシック" panose="020B0600070205080204" pitchFamily="34" charset="-128"/>
              </a:rPr>
              <a:t>In-class quizzes (on videos etc.) 	20%</a:t>
            </a:r>
          </a:p>
          <a:p>
            <a:pPr marL="0" indent="0">
              <a:buFont typeface="Wingdings" pitchFamily="2" charset="2"/>
              <a:buChar char="Ø"/>
            </a:pPr>
            <a:r>
              <a:rPr lang="en-US" altLang="en-US" b="1" dirty="0">
                <a:solidFill>
                  <a:srgbClr val="0070C0"/>
                </a:solidFill>
                <a:ea typeface="ＭＳ Ｐゴシック" panose="020B0600070205080204" pitchFamily="34" charset="-128"/>
              </a:rPr>
              <a:t>Mid-term exam                     	  	20%</a:t>
            </a:r>
          </a:p>
          <a:p>
            <a:pPr marL="0" indent="0">
              <a:buFont typeface="Wingdings" pitchFamily="2" charset="2"/>
              <a:buChar char="Ø"/>
            </a:pPr>
            <a:r>
              <a:rPr lang="en-US" altLang="en-US" b="1" dirty="0">
                <a:solidFill>
                  <a:srgbClr val="0070C0"/>
                </a:solidFill>
                <a:ea typeface="ＭＳ Ｐゴシック" panose="020B0600070205080204" pitchFamily="34" charset="-128"/>
              </a:rPr>
              <a:t>On-time attendance               	  	5%</a:t>
            </a:r>
          </a:p>
          <a:p>
            <a:pPr marL="0" indent="0">
              <a:buFont typeface="Wingdings" pitchFamily="2" charset="2"/>
              <a:buChar char="Ø"/>
            </a:pPr>
            <a:r>
              <a:rPr lang="en-US" altLang="en-US" b="1" dirty="0">
                <a:solidFill>
                  <a:srgbClr val="0070C0"/>
                </a:solidFill>
                <a:ea typeface="ＭＳ Ｐゴシック" panose="020B0600070205080204" pitchFamily="34" charset="-128"/>
              </a:rPr>
              <a:t>Learning Log                         	  	5%</a:t>
            </a:r>
          </a:p>
          <a:p>
            <a:pPr marL="0" indent="0">
              <a:buFont typeface="Wingdings" pitchFamily="2" charset="2"/>
              <a:buChar char="Ø"/>
            </a:pPr>
            <a:r>
              <a:rPr lang="en-US" altLang="en-US" b="1" dirty="0">
                <a:solidFill>
                  <a:srgbClr val="0070C0"/>
                </a:solidFill>
                <a:ea typeface="ＭＳ Ｐゴシック" panose="020B0600070205080204" pitchFamily="34" charset="-128"/>
              </a:rPr>
              <a:t>(No final exam)</a:t>
            </a:r>
          </a:p>
          <a:p>
            <a:pPr marL="0" indent="0">
              <a:buFontTx/>
              <a:buNone/>
            </a:pPr>
            <a:endParaRPr lang="en-US" altLang="en-US" b="1" dirty="0">
              <a:solidFill>
                <a:srgbClr val="0070C0"/>
              </a:solidFill>
              <a:ea typeface="ＭＳ Ｐゴシック" panose="020B0600070205080204" pitchFamily="34" charset="-128"/>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625666"/>
                                        </p:tgtEl>
                                        <p:attrNameLst>
                                          <p:attrName>style.visibility</p:attrName>
                                        </p:attrNameLst>
                                      </p:cBhvr>
                                      <p:to>
                                        <p:strVal val="visible"/>
                                      </p:to>
                                    </p:set>
                                    <p:animEffect transition="in" filter="wipe(left)">
                                      <p:cBhvr>
                                        <p:cTn id="7" dur="500"/>
                                        <p:tgtEl>
                                          <p:spTgt spid="62566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1" fill="hold" nodeType="clickEffect">
                                  <p:stCondLst>
                                    <p:cond delay="0"/>
                                  </p:stCondLst>
                                  <p:childTnLst>
                                    <p:set>
                                      <p:cBhvr>
                                        <p:cTn id="11" dur="1" fill="hold">
                                          <p:stCondLst>
                                            <p:cond delay="0"/>
                                          </p:stCondLst>
                                        </p:cTn>
                                        <p:tgtEl>
                                          <p:spTgt spid="6148">
                                            <p:txEl>
                                              <p:pRg st="0" end="0"/>
                                            </p:txEl>
                                          </p:spTgt>
                                        </p:tgtEl>
                                        <p:attrNameLst>
                                          <p:attrName>style.visibility</p:attrName>
                                        </p:attrNameLst>
                                      </p:cBhvr>
                                      <p:to>
                                        <p:strVal val="visible"/>
                                      </p:to>
                                    </p:set>
                                    <p:animEffect transition="in" filter="wipe(up)">
                                      <p:cBhvr>
                                        <p:cTn id="12" dur="1000"/>
                                        <p:tgtEl>
                                          <p:spTgt spid="6148">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1" fill="hold" nodeType="clickEffect">
                                  <p:stCondLst>
                                    <p:cond delay="0"/>
                                  </p:stCondLst>
                                  <p:childTnLst>
                                    <p:set>
                                      <p:cBhvr>
                                        <p:cTn id="16" dur="1" fill="hold">
                                          <p:stCondLst>
                                            <p:cond delay="0"/>
                                          </p:stCondLst>
                                        </p:cTn>
                                        <p:tgtEl>
                                          <p:spTgt spid="6148">
                                            <p:txEl>
                                              <p:pRg st="1" end="1"/>
                                            </p:txEl>
                                          </p:spTgt>
                                        </p:tgtEl>
                                        <p:attrNameLst>
                                          <p:attrName>style.visibility</p:attrName>
                                        </p:attrNameLst>
                                      </p:cBhvr>
                                      <p:to>
                                        <p:strVal val="visible"/>
                                      </p:to>
                                    </p:set>
                                    <p:animEffect transition="in" filter="wipe(up)">
                                      <p:cBhvr>
                                        <p:cTn id="17" dur="1000"/>
                                        <p:tgtEl>
                                          <p:spTgt spid="6148">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1" fill="hold" nodeType="clickEffect">
                                  <p:stCondLst>
                                    <p:cond delay="0"/>
                                  </p:stCondLst>
                                  <p:childTnLst>
                                    <p:set>
                                      <p:cBhvr>
                                        <p:cTn id="21" dur="1" fill="hold">
                                          <p:stCondLst>
                                            <p:cond delay="0"/>
                                          </p:stCondLst>
                                        </p:cTn>
                                        <p:tgtEl>
                                          <p:spTgt spid="6148">
                                            <p:txEl>
                                              <p:pRg st="2" end="2"/>
                                            </p:txEl>
                                          </p:spTgt>
                                        </p:tgtEl>
                                        <p:attrNameLst>
                                          <p:attrName>style.visibility</p:attrName>
                                        </p:attrNameLst>
                                      </p:cBhvr>
                                      <p:to>
                                        <p:strVal val="visible"/>
                                      </p:to>
                                    </p:set>
                                    <p:animEffect transition="in" filter="wipe(up)">
                                      <p:cBhvr>
                                        <p:cTn id="22" dur="1000"/>
                                        <p:tgtEl>
                                          <p:spTgt spid="6148">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1" fill="hold" nodeType="clickEffect">
                                  <p:stCondLst>
                                    <p:cond delay="0"/>
                                  </p:stCondLst>
                                  <p:childTnLst>
                                    <p:set>
                                      <p:cBhvr>
                                        <p:cTn id="26" dur="1" fill="hold">
                                          <p:stCondLst>
                                            <p:cond delay="0"/>
                                          </p:stCondLst>
                                        </p:cTn>
                                        <p:tgtEl>
                                          <p:spTgt spid="6148">
                                            <p:txEl>
                                              <p:pRg st="3" end="3"/>
                                            </p:txEl>
                                          </p:spTgt>
                                        </p:tgtEl>
                                        <p:attrNameLst>
                                          <p:attrName>style.visibility</p:attrName>
                                        </p:attrNameLst>
                                      </p:cBhvr>
                                      <p:to>
                                        <p:strVal val="visible"/>
                                      </p:to>
                                    </p:set>
                                    <p:animEffect transition="in" filter="wipe(up)">
                                      <p:cBhvr>
                                        <p:cTn id="27" dur="1000"/>
                                        <p:tgtEl>
                                          <p:spTgt spid="6148">
                                            <p:txEl>
                                              <p:pRg st="3" end="3"/>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1" fill="hold" nodeType="clickEffect">
                                  <p:stCondLst>
                                    <p:cond delay="0"/>
                                  </p:stCondLst>
                                  <p:childTnLst>
                                    <p:set>
                                      <p:cBhvr>
                                        <p:cTn id="31" dur="1" fill="hold">
                                          <p:stCondLst>
                                            <p:cond delay="0"/>
                                          </p:stCondLst>
                                        </p:cTn>
                                        <p:tgtEl>
                                          <p:spTgt spid="6148">
                                            <p:txEl>
                                              <p:pRg st="4" end="4"/>
                                            </p:txEl>
                                          </p:spTgt>
                                        </p:tgtEl>
                                        <p:attrNameLst>
                                          <p:attrName>style.visibility</p:attrName>
                                        </p:attrNameLst>
                                      </p:cBhvr>
                                      <p:to>
                                        <p:strVal val="visible"/>
                                      </p:to>
                                    </p:set>
                                    <p:animEffect transition="in" filter="wipe(up)">
                                      <p:cBhvr>
                                        <p:cTn id="32" dur="1000"/>
                                        <p:tgtEl>
                                          <p:spTgt spid="6148">
                                            <p:txEl>
                                              <p:pRg st="4" end="4"/>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1" fill="hold" nodeType="clickEffect">
                                  <p:stCondLst>
                                    <p:cond delay="0"/>
                                  </p:stCondLst>
                                  <p:childTnLst>
                                    <p:set>
                                      <p:cBhvr>
                                        <p:cTn id="36" dur="1" fill="hold">
                                          <p:stCondLst>
                                            <p:cond delay="0"/>
                                          </p:stCondLst>
                                        </p:cTn>
                                        <p:tgtEl>
                                          <p:spTgt spid="6148">
                                            <p:txEl>
                                              <p:pRg st="5" end="5"/>
                                            </p:txEl>
                                          </p:spTgt>
                                        </p:tgtEl>
                                        <p:attrNameLst>
                                          <p:attrName>style.visibility</p:attrName>
                                        </p:attrNameLst>
                                      </p:cBhvr>
                                      <p:to>
                                        <p:strVal val="visible"/>
                                      </p:to>
                                    </p:set>
                                    <p:animEffect transition="in" filter="wipe(up)">
                                      <p:cBhvr>
                                        <p:cTn id="37" dur="1000"/>
                                        <p:tgtEl>
                                          <p:spTgt spid="6148">
                                            <p:txEl>
                                              <p:pRg st="5" end="5"/>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1" fill="hold" nodeType="clickEffect">
                                  <p:stCondLst>
                                    <p:cond delay="0"/>
                                  </p:stCondLst>
                                  <p:childTnLst>
                                    <p:set>
                                      <p:cBhvr>
                                        <p:cTn id="41" dur="1" fill="hold">
                                          <p:stCondLst>
                                            <p:cond delay="0"/>
                                          </p:stCondLst>
                                        </p:cTn>
                                        <p:tgtEl>
                                          <p:spTgt spid="6148">
                                            <p:txEl>
                                              <p:pRg st="6" end="6"/>
                                            </p:txEl>
                                          </p:spTgt>
                                        </p:tgtEl>
                                        <p:attrNameLst>
                                          <p:attrName>style.visibility</p:attrName>
                                        </p:attrNameLst>
                                      </p:cBhvr>
                                      <p:to>
                                        <p:strVal val="visible"/>
                                      </p:to>
                                    </p:set>
                                    <p:animEffect transition="in" filter="wipe(up)">
                                      <p:cBhvr>
                                        <p:cTn id="42" dur="1000"/>
                                        <p:tgtEl>
                                          <p:spTgt spid="6148">
                                            <p:txEl>
                                              <p:pRg st="6" end="6"/>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1" fill="hold" nodeType="clickEffect">
                                  <p:stCondLst>
                                    <p:cond delay="0"/>
                                  </p:stCondLst>
                                  <p:childTnLst>
                                    <p:set>
                                      <p:cBhvr>
                                        <p:cTn id="46" dur="1" fill="hold">
                                          <p:stCondLst>
                                            <p:cond delay="0"/>
                                          </p:stCondLst>
                                        </p:cTn>
                                        <p:tgtEl>
                                          <p:spTgt spid="6148">
                                            <p:txEl>
                                              <p:pRg st="7" end="7"/>
                                            </p:txEl>
                                          </p:spTgt>
                                        </p:tgtEl>
                                        <p:attrNameLst>
                                          <p:attrName>style.visibility</p:attrName>
                                        </p:attrNameLst>
                                      </p:cBhvr>
                                      <p:to>
                                        <p:strVal val="visible"/>
                                      </p:to>
                                    </p:set>
                                    <p:animEffect transition="in" filter="wipe(up)">
                                      <p:cBhvr>
                                        <p:cTn id="47" dur="1000"/>
                                        <p:tgtEl>
                                          <p:spTgt spid="6148">
                                            <p:txEl>
                                              <p:pRg st="7" end="7"/>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1" fill="hold" nodeType="clickEffect">
                                  <p:stCondLst>
                                    <p:cond delay="0"/>
                                  </p:stCondLst>
                                  <p:childTnLst>
                                    <p:set>
                                      <p:cBhvr>
                                        <p:cTn id="51" dur="1" fill="hold">
                                          <p:stCondLst>
                                            <p:cond delay="0"/>
                                          </p:stCondLst>
                                        </p:cTn>
                                        <p:tgtEl>
                                          <p:spTgt spid="6148">
                                            <p:txEl>
                                              <p:pRg st="8" end="8"/>
                                            </p:txEl>
                                          </p:spTgt>
                                        </p:tgtEl>
                                        <p:attrNameLst>
                                          <p:attrName>style.visibility</p:attrName>
                                        </p:attrNameLst>
                                      </p:cBhvr>
                                      <p:to>
                                        <p:strVal val="visible"/>
                                      </p:to>
                                    </p:set>
                                    <p:animEffect transition="in" filter="wipe(up)">
                                      <p:cBhvr>
                                        <p:cTn id="52" dur="1000"/>
                                        <p:tgtEl>
                                          <p:spTgt spid="614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5666" grpId="0" autoUpdateAnimBg="0"/>
      <p:bldP spid="6148" grpId="0" build="p"/>
    </p:bldLst>
  </p:timing>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25666" name="Rectangle 2">
            <a:extLst>
              <a:ext uri="{FF2B5EF4-FFF2-40B4-BE49-F238E27FC236}">
                <a16:creationId xmlns:a16="http://schemas.microsoft.com/office/drawing/2014/main" id="{448FCDD5-6432-B907-182A-C42618FACACA}"/>
              </a:ext>
            </a:extLst>
          </p:cNvPr>
          <p:cNvSpPr>
            <a:spLocks noGrp="1" noChangeArrowheads="1"/>
          </p:cNvSpPr>
          <p:nvPr>
            <p:ph type="title"/>
          </p:nvPr>
        </p:nvSpPr>
        <p:spPr>
          <a:xfrm>
            <a:off x="0" y="457200"/>
            <a:ext cx="8839200" cy="914400"/>
          </a:xfrm>
        </p:spPr>
        <p:txBody>
          <a:bodyPr/>
          <a:lstStyle/>
          <a:p>
            <a:pPr marL="1143000" indent="-1143000"/>
            <a:r>
              <a:rPr lang="en-US" altLang="en-US" sz="5400" b="1" dirty="0">
                <a:solidFill>
                  <a:srgbClr val="0070C0"/>
                </a:solidFill>
                <a:effectLst>
                  <a:outerShdw blurRad="38100" dist="38100" dir="2700000" algn="tl">
                    <a:srgbClr val="C0C0C0"/>
                  </a:outerShdw>
                </a:effectLst>
                <a:ea typeface="ＭＳ Ｐゴシック" panose="020B0600070205080204" pitchFamily="34" charset="-128"/>
              </a:rPr>
              <a:t>Course stages (1/3)</a:t>
            </a:r>
            <a:br>
              <a:rPr lang="en-US" altLang="en-US" sz="5400" b="1" dirty="0">
                <a:solidFill>
                  <a:srgbClr val="0070C0"/>
                </a:solidFill>
                <a:effectLst>
                  <a:outerShdw blurRad="38100" dist="38100" dir="2700000" algn="tl">
                    <a:srgbClr val="C0C0C0"/>
                  </a:outerShdw>
                </a:effectLst>
                <a:ea typeface="ＭＳ Ｐゴシック" panose="020B0600070205080204" pitchFamily="34" charset="-128"/>
              </a:rPr>
            </a:br>
            <a:endParaRPr lang="en-US" altLang="en-US" b="1" dirty="0">
              <a:solidFill>
                <a:srgbClr val="0070C0"/>
              </a:solidFill>
              <a:effectLst>
                <a:outerShdw blurRad="38100" dist="38100" dir="2700000" algn="tl">
                  <a:srgbClr val="C0C0C0"/>
                </a:outerShdw>
              </a:effectLst>
              <a:ea typeface="ＭＳ Ｐゴシック" panose="020B0600070205080204" pitchFamily="34" charset="-128"/>
            </a:endParaRPr>
          </a:p>
        </p:txBody>
      </p:sp>
      <p:sp>
        <p:nvSpPr>
          <p:cNvPr id="28675" name="Slide Number Placeholder 3">
            <a:extLst>
              <a:ext uri="{FF2B5EF4-FFF2-40B4-BE49-F238E27FC236}">
                <a16:creationId xmlns:a16="http://schemas.microsoft.com/office/drawing/2014/main" id="{8961AA40-AFBF-C6BE-D039-BDCA427F24BE}"/>
              </a:ext>
            </a:extLst>
          </p:cNvPr>
          <p:cNvSpPr>
            <a:spLocks noGrp="1"/>
          </p:cNvSpPr>
          <p:nvPr>
            <p:ph type="sldNum" sz="quarter" idx="12"/>
          </p:nvPr>
        </p:nvSpPr>
        <p:spPr>
          <a:xfrm>
            <a:off x="8686800" y="6248400"/>
            <a:ext cx="3810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37931725" indent="-37474525" eaLnBrk="0" hangingPunct="0">
              <a:defRPr sz="2400">
                <a:solidFill>
                  <a:schemeClr val="tx1"/>
                </a:solidFill>
                <a:latin typeface="Arial" panose="020B0604020202020204" pitchFamily="34" charset="0"/>
                <a:ea typeface="ＭＳ Ｐゴシック" panose="020B0600070205080204" pitchFamily="34" charset="-128"/>
              </a:defRPr>
            </a:lvl2pPr>
            <a:lvl3pPr eaLnBrk="0" hangingPunct="0">
              <a:defRPr sz="2400">
                <a:solidFill>
                  <a:schemeClr val="tx1"/>
                </a:solidFill>
                <a:latin typeface="Arial" panose="020B0604020202020204" pitchFamily="34" charset="0"/>
                <a:ea typeface="ＭＳ Ｐゴシック" panose="020B0600070205080204" pitchFamily="34" charset="-128"/>
              </a:defRPr>
            </a:lvl3pPr>
            <a:lvl4pPr eaLnBrk="0" hangingPunct="0">
              <a:defRPr sz="2400">
                <a:solidFill>
                  <a:schemeClr val="tx1"/>
                </a:solidFill>
                <a:latin typeface="Arial" panose="020B0604020202020204" pitchFamily="34" charset="0"/>
                <a:ea typeface="ＭＳ Ｐゴシック" panose="020B0600070205080204" pitchFamily="34" charset="-128"/>
              </a:defRPr>
            </a:lvl4pPr>
            <a:lvl5pPr eaLnBrk="0" hangingPunct="0">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l" eaLnBrk="1" hangingPunct="1"/>
            <a:fld id="{4C2B4175-A4C0-DE4A-85D7-27E59FBFCA50}" type="slidenum">
              <a:rPr lang="en-US" altLang="en-FR" sz="1400"/>
              <a:pPr algn="l" eaLnBrk="1" hangingPunct="1"/>
              <a:t>9</a:t>
            </a:fld>
            <a:endParaRPr lang="en-US" altLang="en-FR" sz="1400"/>
          </a:p>
        </p:txBody>
      </p:sp>
      <p:sp>
        <p:nvSpPr>
          <p:cNvPr id="6148" name="Content Placeholder 2">
            <a:extLst>
              <a:ext uri="{FF2B5EF4-FFF2-40B4-BE49-F238E27FC236}">
                <a16:creationId xmlns:a16="http://schemas.microsoft.com/office/drawing/2014/main" id="{9A4FAB6E-32F2-4AA7-3A50-FA456E32E404}"/>
              </a:ext>
            </a:extLst>
          </p:cNvPr>
          <p:cNvSpPr>
            <a:spLocks noGrp="1"/>
          </p:cNvSpPr>
          <p:nvPr>
            <p:ph idx="1"/>
          </p:nvPr>
        </p:nvSpPr>
        <p:spPr>
          <a:xfrm>
            <a:off x="0" y="1066800"/>
            <a:ext cx="9144000" cy="5562600"/>
          </a:xfrm>
        </p:spPr>
        <p:txBody>
          <a:bodyPr/>
          <a:lstStyle/>
          <a:p>
            <a:pPr marL="0" indent="0">
              <a:buNone/>
            </a:pPr>
            <a:r>
              <a:rPr lang="en-US" altLang="en-FR" sz="2800" b="1" u="sng" dirty="0">
                <a:solidFill>
                  <a:srgbClr val="0070C0"/>
                </a:solidFill>
                <a:ea typeface="ＭＳ Ｐゴシック" panose="020B0600070205080204" pitchFamily="34" charset="-128"/>
              </a:rPr>
              <a:t>Part 1. Why Team Leadership Matters </a:t>
            </a:r>
          </a:p>
          <a:p>
            <a:pPr marL="534988" indent="-534988">
              <a:buFont typeface="Wingdings" pitchFamily="2" charset="2"/>
              <a:buChar char="Ø"/>
            </a:pPr>
            <a:r>
              <a:rPr lang="en-US" altLang="en-FR" sz="2800" b="1" dirty="0">
                <a:solidFill>
                  <a:srgbClr val="0070C0"/>
                </a:solidFill>
                <a:ea typeface="ＭＳ Ｐゴシック" panose="020B0600070205080204" pitchFamily="34" charset="-128"/>
              </a:rPr>
              <a:t>Why is Leadership needed in a fast-changing world and what is it exactly?</a:t>
            </a:r>
          </a:p>
          <a:p>
            <a:pPr marL="534988" indent="-534988">
              <a:buFont typeface="Wingdings" pitchFamily="2" charset="2"/>
              <a:buChar char="Ø"/>
            </a:pPr>
            <a:r>
              <a:rPr lang="en-US" altLang="en-FR" sz="2800" b="1" dirty="0">
                <a:solidFill>
                  <a:srgbClr val="0070C0"/>
                </a:solidFill>
                <a:ea typeface="ＭＳ Ｐゴシック" panose="020B0600070205080204" pitchFamily="34" charset="-128"/>
              </a:rPr>
              <a:t>Deepen self awareness through the development of Emotional Intelligence and your personality</a:t>
            </a:r>
          </a:p>
          <a:p>
            <a:pPr marL="534988" indent="-534988">
              <a:buFont typeface="Wingdings" pitchFamily="2" charset="2"/>
              <a:buChar char="Ø"/>
            </a:pPr>
            <a:r>
              <a:rPr lang="en-US" altLang="en-FR" sz="2800" b="1" dirty="0">
                <a:solidFill>
                  <a:srgbClr val="0070C0"/>
                </a:solidFill>
                <a:ea typeface="ＭＳ Ｐゴシック" panose="020B0600070205080204" pitchFamily="34" charset="-128"/>
              </a:rPr>
              <a:t>Why creativity and innovation are important aspects of leadership</a:t>
            </a:r>
          </a:p>
          <a:p>
            <a:pPr marL="534988" indent="-534988">
              <a:buFont typeface="Wingdings" pitchFamily="2" charset="2"/>
              <a:buChar char="Ø"/>
            </a:pPr>
            <a:r>
              <a:rPr lang="en-US" altLang="en-FR" sz="2800" b="1" dirty="0">
                <a:solidFill>
                  <a:srgbClr val="0070C0"/>
                </a:solidFill>
                <a:ea typeface="ＭＳ Ｐゴシック" panose="020B0600070205080204" pitchFamily="34" charset="-128"/>
              </a:rPr>
              <a:t>Start by defining a good problem statement</a:t>
            </a:r>
          </a:p>
          <a:p>
            <a:pPr marL="534988" indent="-534988">
              <a:buFont typeface="Wingdings" pitchFamily="2" charset="2"/>
              <a:buChar char="Ø"/>
            </a:pPr>
            <a:r>
              <a:rPr lang="en-US" altLang="en-FR" sz="2800" b="1" dirty="0">
                <a:solidFill>
                  <a:srgbClr val="0070C0"/>
                </a:solidFill>
                <a:ea typeface="ＭＳ Ｐゴシック" panose="020B0600070205080204" pitchFamily="34" charset="-128"/>
              </a:rPr>
              <a:t>Team leaders as problem finders</a:t>
            </a:r>
          </a:p>
          <a:p>
            <a:pPr marL="534988" indent="-534988">
              <a:buFont typeface="Wingdings" pitchFamily="2" charset="2"/>
              <a:buChar char="Ø"/>
            </a:pPr>
            <a:r>
              <a:rPr lang="en-US" altLang="en-FR" sz="2800" b="1" dirty="0">
                <a:solidFill>
                  <a:srgbClr val="0070C0"/>
                </a:solidFill>
                <a:ea typeface="ＭＳ Ｐゴシック" panose="020B0600070205080204" pitchFamily="34" charset="-128"/>
              </a:rPr>
              <a:t>Generating creative solutions</a:t>
            </a:r>
          </a:p>
          <a:p>
            <a:pPr marL="534988" indent="-534988">
              <a:buFont typeface="Wingdings" pitchFamily="2" charset="2"/>
              <a:buChar char="Ø"/>
            </a:pPr>
            <a:r>
              <a:rPr lang="en-US" altLang="en-FR" sz="2800" b="1" dirty="0">
                <a:solidFill>
                  <a:srgbClr val="0070C0"/>
                </a:solidFill>
                <a:ea typeface="ＭＳ Ｐゴシック" panose="020B0600070205080204" pitchFamily="34" charset="-128"/>
              </a:rPr>
              <a:t>The role of leadership in enabling creativity and innovation</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625666"/>
                                        </p:tgtEl>
                                        <p:attrNameLst>
                                          <p:attrName>style.visibility</p:attrName>
                                        </p:attrNameLst>
                                      </p:cBhvr>
                                      <p:to>
                                        <p:strVal val="visible"/>
                                      </p:to>
                                    </p:set>
                                    <p:animEffect transition="in" filter="wipe(left)">
                                      <p:cBhvr>
                                        <p:cTn id="7" dur="500"/>
                                        <p:tgtEl>
                                          <p:spTgt spid="62566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1" fill="hold" nodeType="clickEffect">
                                  <p:stCondLst>
                                    <p:cond delay="0"/>
                                  </p:stCondLst>
                                  <p:childTnLst>
                                    <p:set>
                                      <p:cBhvr>
                                        <p:cTn id="11" dur="1" fill="hold">
                                          <p:stCondLst>
                                            <p:cond delay="0"/>
                                          </p:stCondLst>
                                        </p:cTn>
                                        <p:tgtEl>
                                          <p:spTgt spid="6148">
                                            <p:txEl>
                                              <p:pRg st="0" end="0"/>
                                            </p:txEl>
                                          </p:spTgt>
                                        </p:tgtEl>
                                        <p:attrNameLst>
                                          <p:attrName>style.visibility</p:attrName>
                                        </p:attrNameLst>
                                      </p:cBhvr>
                                      <p:to>
                                        <p:strVal val="visible"/>
                                      </p:to>
                                    </p:set>
                                    <p:animEffect transition="in" filter="wipe(up)">
                                      <p:cBhvr>
                                        <p:cTn id="12" dur="1000"/>
                                        <p:tgtEl>
                                          <p:spTgt spid="614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6148">
                                            <p:txEl>
                                              <p:pRg st="1" end="1"/>
                                            </p:txEl>
                                          </p:spTgt>
                                        </p:tgtEl>
                                        <p:attrNameLst>
                                          <p:attrName>style.visibility</p:attrName>
                                        </p:attrNameLst>
                                      </p:cBhvr>
                                      <p:to>
                                        <p:strVal val="visible"/>
                                      </p:to>
                                    </p:set>
                                    <p:animEffect transition="in" filter="wipe(up)">
                                      <p:cBhvr>
                                        <p:cTn id="17" dur="1000"/>
                                        <p:tgtEl>
                                          <p:spTgt spid="6148">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6148">
                                            <p:txEl>
                                              <p:pRg st="2" end="2"/>
                                            </p:txEl>
                                          </p:spTgt>
                                        </p:tgtEl>
                                        <p:attrNameLst>
                                          <p:attrName>style.visibility</p:attrName>
                                        </p:attrNameLst>
                                      </p:cBhvr>
                                      <p:to>
                                        <p:strVal val="visible"/>
                                      </p:to>
                                    </p:set>
                                    <p:animEffect transition="in" filter="wipe(up)">
                                      <p:cBhvr>
                                        <p:cTn id="22" dur="1000"/>
                                        <p:tgtEl>
                                          <p:spTgt spid="6148">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6148">
                                            <p:txEl>
                                              <p:pRg st="3" end="3"/>
                                            </p:txEl>
                                          </p:spTgt>
                                        </p:tgtEl>
                                        <p:attrNameLst>
                                          <p:attrName>style.visibility</p:attrName>
                                        </p:attrNameLst>
                                      </p:cBhvr>
                                      <p:to>
                                        <p:strVal val="visible"/>
                                      </p:to>
                                    </p:set>
                                    <p:animEffect transition="in" filter="wipe(up)">
                                      <p:cBhvr>
                                        <p:cTn id="27" dur="1000"/>
                                        <p:tgtEl>
                                          <p:spTgt spid="6148">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nodeType="clickEffect">
                                  <p:stCondLst>
                                    <p:cond delay="0"/>
                                  </p:stCondLst>
                                  <p:childTnLst>
                                    <p:set>
                                      <p:cBhvr>
                                        <p:cTn id="31" dur="1" fill="hold">
                                          <p:stCondLst>
                                            <p:cond delay="0"/>
                                          </p:stCondLst>
                                        </p:cTn>
                                        <p:tgtEl>
                                          <p:spTgt spid="6148">
                                            <p:txEl>
                                              <p:pRg st="4" end="4"/>
                                            </p:txEl>
                                          </p:spTgt>
                                        </p:tgtEl>
                                        <p:attrNameLst>
                                          <p:attrName>style.visibility</p:attrName>
                                        </p:attrNameLst>
                                      </p:cBhvr>
                                      <p:to>
                                        <p:strVal val="visible"/>
                                      </p:to>
                                    </p:set>
                                    <p:animEffect transition="in" filter="wipe(up)">
                                      <p:cBhvr>
                                        <p:cTn id="32" dur="1000"/>
                                        <p:tgtEl>
                                          <p:spTgt spid="6148">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nodeType="clickEffect">
                                  <p:stCondLst>
                                    <p:cond delay="0"/>
                                  </p:stCondLst>
                                  <p:childTnLst>
                                    <p:set>
                                      <p:cBhvr>
                                        <p:cTn id="36" dur="1" fill="hold">
                                          <p:stCondLst>
                                            <p:cond delay="0"/>
                                          </p:stCondLst>
                                        </p:cTn>
                                        <p:tgtEl>
                                          <p:spTgt spid="6148">
                                            <p:txEl>
                                              <p:pRg st="5" end="5"/>
                                            </p:txEl>
                                          </p:spTgt>
                                        </p:tgtEl>
                                        <p:attrNameLst>
                                          <p:attrName>style.visibility</p:attrName>
                                        </p:attrNameLst>
                                      </p:cBhvr>
                                      <p:to>
                                        <p:strVal val="visible"/>
                                      </p:to>
                                    </p:set>
                                    <p:animEffect transition="in" filter="wipe(up)">
                                      <p:cBhvr>
                                        <p:cTn id="37" dur="1000"/>
                                        <p:tgtEl>
                                          <p:spTgt spid="6148">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nodeType="clickEffect">
                                  <p:stCondLst>
                                    <p:cond delay="0"/>
                                  </p:stCondLst>
                                  <p:childTnLst>
                                    <p:set>
                                      <p:cBhvr>
                                        <p:cTn id="41" dur="1" fill="hold">
                                          <p:stCondLst>
                                            <p:cond delay="0"/>
                                          </p:stCondLst>
                                        </p:cTn>
                                        <p:tgtEl>
                                          <p:spTgt spid="6148">
                                            <p:txEl>
                                              <p:pRg st="6" end="6"/>
                                            </p:txEl>
                                          </p:spTgt>
                                        </p:tgtEl>
                                        <p:attrNameLst>
                                          <p:attrName>style.visibility</p:attrName>
                                        </p:attrNameLst>
                                      </p:cBhvr>
                                      <p:to>
                                        <p:strVal val="visible"/>
                                      </p:to>
                                    </p:set>
                                    <p:animEffect transition="in" filter="wipe(up)">
                                      <p:cBhvr>
                                        <p:cTn id="42" dur="1000"/>
                                        <p:tgtEl>
                                          <p:spTgt spid="6148">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1" fill="hold" nodeType="clickEffect">
                                  <p:stCondLst>
                                    <p:cond delay="0"/>
                                  </p:stCondLst>
                                  <p:childTnLst>
                                    <p:set>
                                      <p:cBhvr>
                                        <p:cTn id="46" dur="1" fill="hold">
                                          <p:stCondLst>
                                            <p:cond delay="0"/>
                                          </p:stCondLst>
                                        </p:cTn>
                                        <p:tgtEl>
                                          <p:spTgt spid="6148">
                                            <p:txEl>
                                              <p:pRg st="7" end="7"/>
                                            </p:txEl>
                                          </p:spTgt>
                                        </p:tgtEl>
                                        <p:attrNameLst>
                                          <p:attrName>style.visibility</p:attrName>
                                        </p:attrNameLst>
                                      </p:cBhvr>
                                      <p:to>
                                        <p:strVal val="visible"/>
                                      </p:to>
                                    </p:set>
                                    <p:animEffect transition="in" filter="wipe(up)">
                                      <p:cBhvr>
                                        <p:cTn id="47" dur="1000"/>
                                        <p:tgtEl>
                                          <p:spTgt spid="614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5666" grpId="0" autoUpdateAnimBg="0"/>
      <p:bldP spid="6148" grpId="0" build="p"/>
    </p:bld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37856</TotalTime>
  <Words>4548</Words>
  <Application>Microsoft Macintosh PowerPoint</Application>
  <PresentationFormat>On-screen Show (4:3)</PresentationFormat>
  <Paragraphs>807</Paragraphs>
  <Slides>68</Slides>
  <Notes>53</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68</vt:i4>
      </vt:variant>
    </vt:vector>
  </HeadingPairs>
  <TitlesOfParts>
    <vt:vector size="80" baseType="lpstr">
      <vt:lpstr>ＭＳ Ｐゴシック</vt:lpstr>
      <vt:lpstr>-webkit-standard</vt:lpstr>
      <vt:lpstr>Arial</vt:lpstr>
      <vt:lpstr>Arial Narrow</vt:lpstr>
      <vt:lpstr>Book Antiqua</vt:lpstr>
      <vt:lpstr>Calibri</vt:lpstr>
      <vt:lpstr>Century Gothic</vt:lpstr>
      <vt:lpstr>Monotype Sorts</vt:lpstr>
      <vt:lpstr>Times New Roman</vt:lpstr>
      <vt:lpstr>Webdings</vt:lpstr>
      <vt:lpstr>Wingdings</vt:lpstr>
      <vt:lpstr>Default Design</vt:lpstr>
      <vt:lpstr>Personal Development &amp; Team Leadership</vt:lpstr>
      <vt:lpstr>Personal Development &amp; Team Leadership </vt:lpstr>
      <vt:lpstr>The reason for this course:</vt:lpstr>
      <vt:lpstr>Intention today </vt:lpstr>
      <vt:lpstr>Objectives of today </vt:lpstr>
      <vt:lpstr>About the course </vt:lpstr>
      <vt:lpstr>More about the course  </vt:lpstr>
      <vt:lpstr>How you will be evaluated: </vt:lpstr>
      <vt:lpstr>Course stages (1/3) </vt:lpstr>
      <vt:lpstr>Course stages (2/3) </vt:lpstr>
      <vt:lpstr>Course stages (3/3) </vt:lpstr>
      <vt:lpstr>PowerPoint Presentation</vt:lpstr>
      <vt:lpstr>Why we need better leadership</vt:lpstr>
      <vt:lpstr>PowerPoint Presentation</vt:lpstr>
      <vt:lpstr>PowerPoint Presentation</vt:lpstr>
      <vt:lpstr>Suggestions for learning  from the course</vt:lpstr>
      <vt:lpstr>So…What is Leadership?</vt:lpstr>
      <vt:lpstr>Three words for Horizontal Leadership</vt:lpstr>
      <vt:lpstr>The Four Qualities of Horizontal Leadership </vt:lpstr>
      <vt:lpstr>Situational leadership</vt:lpstr>
      <vt:lpstr>What Predicts High Performance?</vt:lpstr>
      <vt:lpstr>What Predicts High Performance?</vt:lpstr>
      <vt:lpstr>Emotional Intelligence</vt:lpstr>
      <vt:lpstr>PowerPoint Presentation</vt:lpstr>
      <vt:lpstr>PowerPoint Presentation</vt:lpstr>
      <vt:lpstr>Emotional Intelligence begins with understanding yourself</vt:lpstr>
      <vt:lpstr>PowerPoint Presentation</vt:lpstr>
      <vt:lpstr>PowerPoint Presentation</vt:lpstr>
      <vt:lpstr>PowerPoint Presentation</vt:lpstr>
      <vt:lpstr>PowerPoint Presentation</vt:lpstr>
      <vt:lpstr>About  listening - practice active listening. Activity</vt:lpstr>
      <vt:lpstr>Group exercise – Creating rapport</vt:lpstr>
      <vt:lpstr>Group exercise - Debrief</vt:lpstr>
      <vt:lpstr>Are we really all that different from each other?</vt:lpstr>
      <vt:lpstr>Write a word you associate with money on each of the lines</vt:lpstr>
      <vt:lpstr>Diversity &amp; Synergy</vt:lpstr>
      <vt:lpstr>What influences behaviour?</vt:lpstr>
      <vt:lpstr>The tribal influence is still with us</vt:lpstr>
      <vt:lpstr>PowerPoint Presentation</vt:lpstr>
      <vt:lpstr>Awareness: Mapping Uncertainty Avoidance with Power-distance</vt:lpstr>
      <vt:lpstr>Awareness: Mapping Power distance with Individualism/Collectivism</vt:lpstr>
      <vt:lpstr>Culture shock: The confusion, disorientation and emotional upheaval of moving to a different ‘country’</vt:lpstr>
      <vt:lpstr>Behaving professionally: So what can I do to respond better?</vt:lpstr>
      <vt:lpstr>Activity exploring culture</vt:lpstr>
      <vt:lpstr>Four key elements in EQ*:</vt:lpstr>
      <vt:lpstr>PowerPoint Presentation</vt:lpstr>
      <vt:lpstr>Introducing the EQ questionnaire:</vt:lpstr>
      <vt:lpstr>So, for next class:</vt:lpstr>
      <vt:lpstr>Learning Log</vt:lpstr>
      <vt:lpstr>About the prof </vt:lpstr>
      <vt:lpstr>Glossary of terms used today</vt:lpstr>
      <vt:lpstr>More material about today’s topics:</vt:lpstr>
      <vt:lpstr>Addendum to presentation: About the prof.</vt:lpstr>
      <vt:lpstr>About Andrew PRIOR</vt:lpstr>
      <vt:lpstr>Consulting  (strategy)</vt:lpstr>
      <vt:lpstr>Countries in which Andrew has lived/worked extensively</vt:lpstr>
      <vt:lpstr>PowerPoint Presentation</vt:lpstr>
      <vt:lpstr>PowerPoint Presentation</vt:lpstr>
      <vt:lpstr>How much choice do we have?</vt:lpstr>
      <vt:lpstr>Back to our discussion about  Emotional Intelligence</vt:lpstr>
      <vt:lpstr>The Competency Framework</vt:lpstr>
      <vt:lpstr>Emotional Intelligence begins with understanding yourself</vt:lpstr>
      <vt:lpstr>Research supports this: </vt:lpstr>
      <vt:lpstr>PowerPoint Presentation</vt:lpstr>
      <vt:lpstr>Jo Hari Window</vt:lpstr>
      <vt:lpstr>Jo Hari Window</vt:lpstr>
      <vt:lpstr>Jo Hari Window</vt:lpstr>
      <vt:lpstr>Jo Hari Window</vt:lpstr>
    </vt:vector>
  </TitlesOfParts>
  <Manager/>
  <Company>APRIOR eurecom</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Andrew Prior</dc:creator>
  <cp:keywords/>
  <dc:description/>
  <cp:lastModifiedBy>Andrew Prior</cp:lastModifiedBy>
  <cp:revision>744</cp:revision>
  <cp:lastPrinted>2023-10-01T18:47:21Z</cp:lastPrinted>
  <dcterms:created xsi:type="dcterms:W3CDTF">2017-10-03T08:01:18Z</dcterms:created>
  <dcterms:modified xsi:type="dcterms:W3CDTF">2024-09-30T08:06:06Z</dcterms:modified>
  <cp:category/>
</cp:coreProperties>
</file>

<file path=docProps/thumbnail.jpeg>
</file>